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heme/theme4.xml" ContentType="application/vnd.openxmlformats-officedocument.them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28" r:id="rId2"/>
    <p:sldMasterId id="2147483741" r:id="rId3"/>
  </p:sldMasterIdLst>
  <p:notesMasterIdLst>
    <p:notesMasterId r:id="rId24"/>
  </p:notesMasterIdLst>
  <p:sldIdLst>
    <p:sldId id="371" r:id="rId4"/>
    <p:sldId id="376" r:id="rId5"/>
    <p:sldId id="372" r:id="rId6"/>
    <p:sldId id="373" r:id="rId7"/>
    <p:sldId id="375" r:id="rId8"/>
    <p:sldId id="374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</p:sldIdLst>
  <p:sldSz cx="12192000" cy="6858000"/>
  <p:notesSz cx="6797675" cy="9926638"/>
  <p:custDataLst>
    <p:tags r:id="rId2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9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88D4E"/>
    <a:srgbClr val="BD382F"/>
    <a:srgbClr val="F09925"/>
    <a:srgbClr val="B25147"/>
    <a:srgbClr val="445469"/>
    <a:srgbClr val="98B75A"/>
    <a:srgbClr val="32A185"/>
    <a:srgbClr val="154D72"/>
    <a:srgbClr val="E59324"/>
    <a:srgbClr val="86C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5427" autoAdjust="0"/>
    <p:restoredTop sz="93725" autoAdjust="0"/>
  </p:normalViewPr>
  <p:slideViewPr>
    <p:cSldViewPr>
      <p:cViewPr varScale="1">
        <p:scale>
          <a:sx n="79" d="100"/>
          <a:sy n="79" d="100"/>
        </p:scale>
        <p:origin x="224" y="1248"/>
      </p:cViewPr>
      <p:guideLst>
        <p:guide pos="397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ECEB-5993-419A-A88E-DE0AA28C9EB0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6AFD-8D35-440C-98D2-3CEB164CDE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2C00E-24D6-6D46-91EF-22D77F555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2171D0-D3E6-D24C-A073-B0DE6E599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8AB277-361A-D44F-81F8-075BA065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4E840-6A0C-6F4E-B5D9-FECEDF25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A68EB-357D-5649-9BE4-E4F3C994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36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C89FC-94AA-C74D-9175-559AD0F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CEB8E-3FEF-FD4C-AEEC-A8A4A76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B39C45-778F-4241-8230-17A79F1B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B23BD-D4E4-2442-9152-AD4549E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D0266-6465-1F4C-86AB-151D2D0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51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2B8040-A28B-B347-BD8C-5EA0D6B27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C78F5-DB66-E64C-96FD-851181D11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DDCC4-E6B7-DE4E-8F64-5459E5E9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804C0D-9A01-D94A-8D4B-3783AC32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AB533-E8AB-784D-9B50-591B1760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93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23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866DBD5-BBEC-437B-B37F-6BF2755FDAB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35901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12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0497CA38-8086-4A83-A292-86607C7F0C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8"/>
            <a:ext cx="12186138" cy="460851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F2911CE-ED18-40C6-9BEB-5257E2C24DC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805264"/>
            <a:ext cx="3121341" cy="619621"/>
          </a:xfrm>
          <a:prstGeom prst="rect">
            <a:avLst/>
          </a:prstGeom>
        </p:spPr>
      </p:pic>
      <p:sp>
        <p:nvSpPr>
          <p:cNvPr id="7" name="Textplatzhalter 20">
            <a:extLst>
              <a:ext uri="{FF2B5EF4-FFF2-40B4-BE49-F238E27FC236}">
                <a16:creationId xmlns:a16="http://schemas.microsoft.com/office/drawing/2014/main" id="{42609E44-ECAF-4B1E-96D4-0E9E93E98B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5473558"/>
            <a:ext cx="4148635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52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76797236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0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13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4106223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33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4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62348763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23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246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84BC617-70E0-4BF3-BDAC-3D0238FBCF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0152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1" name="think-cell Folie" r:id="rId5" imgW="338" imgH="338" progId="TCLayout.ActiveDocument.1">
                  <p:embed/>
                </p:oleObj>
              </mc:Choice>
              <mc:Fallback>
                <p:oleObj name="think-cell Foli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194D8A73-A75D-4D8E-80E9-C1993117B43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3142F2-9013-4767-BCE2-03B227EB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10">
            <a:extLst>
              <a:ext uri="{FF2B5EF4-FFF2-40B4-BE49-F238E27FC236}">
                <a16:creationId xmlns:a16="http://schemas.microsoft.com/office/drawing/2014/main" id="{6CCA563E-429C-4434-8BD2-1A32B879B1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FB0C07B-77C7-4A4E-889D-26DE571079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951" y="1484784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7" name="Bildplatzhalter 12">
            <a:extLst>
              <a:ext uri="{FF2B5EF4-FFF2-40B4-BE49-F238E27FC236}">
                <a16:creationId xmlns:a16="http://schemas.microsoft.com/office/drawing/2014/main" id="{C6E87118-92D8-4571-885E-AFD178D1509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4839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2852C9DA-CFE0-41A5-B9AE-16C1AD6B11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80841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9" name="Bildplatzhalter 12">
            <a:extLst>
              <a:ext uri="{FF2B5EF4-FFF2-40B4-BE49-F238E27FC236}">
                <a16:creationId xmlns:a16="http://schemas.microsoft.com/office/drawing/2014/main" id="{CA057589-E11B-4941-9B64-CCED2B0932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1328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0" name="Bildplatzhalter 12">
            <a:extLst>
              <a:ext uri="{FF2B5EF4-FFF2-40B4-BE49-F238E27FC236}">
                <a16:creationId xmlns:a16="http://schemas.microsoft.com/office/drawing/2014/main" id="{B442A6B6-ED56-4B7B-A7F8-467E75BD15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5730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498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D02BA-6C32-534C-AA72-53103202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A00A5-DDDA-6441-8F40-144BDF15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A3220-B885-2D48-82DF-0A2D81C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D7927E-FA01-9048-B154-A85419A8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45F6B-7CA6-E746-B7C8-921233F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215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28219-3BA2-C147-A20C-746144E6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4AF0B-C7CA-3746-95FC-410F58D1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C0D4B4-FE28-944B-858C-FD49F671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FD408-AE82-914A-837A-1B19887A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D1379D-9520-0648-A50E-8DE0664D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58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C011-5580-1147-B2CA-74CE8E5E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B97274-70A9-A941-BA73-BD318284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86CF9-2B71-7D4F-BD9D-A3B895A0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0FBF6-7101-3E4C-925D-D61CDE36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A8A00-571A-A743-9A57-518E3C85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04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26ADF-8107-FA4E-A04F-A371AA35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E09D12-809F-9046-9025-9F712295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36CCE-B513-0441-AB99-899DEA3F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5959E-3E36-794F-B6B8-043D3BD0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48199-2686-4D44-9793-13AD9034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4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7E4E2-D73F-BF4F-94BA-A274D7C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1A30E-A539-5B40-8C2D-F4D942691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93E6E1-7F56-ED46-9831-90EAD87F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62F161-A661-4C4C-87E0-F8BDD13C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D39A93-9A90-E047-BD0A-2885BCF8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D8EED-5393-1048-B9C7-D02CDE77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080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C1214-A127-B64D-B398-AF0433F6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B6C7D-13C7-3E4E-8815-E5F64280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FA0D2F-3EE4-7B42-8689-71193240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5955B6-DF52-D64C-AA20-CFF267CF2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6D10B7-A0DB-C24C-A5E4-326ED791D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8D701B-8A71-704E-8D6B-A26AF91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D282E9-102A-A149-8F4A-8B85F0F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015557-1C2C-6A4D-93AB-691F0CFB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5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5F1DE-5F77-2B47-9B9A-B25FDFE1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D1817C-EB1E-2946-A4E2-C9D3A276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516699-E9D6-1D4C-B739-CCF26C0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70B319-5919-1148-8CF9-685496A9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817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AF1396-8167-FF4D-A614-BD73E9C3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220FE5-8D8B-2744-99B4-22B36FEB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CAAA4D-1463-294B-8D29-EEA32D4B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83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FA4F5-3F94-FE4B-BEBE-28A7B5D1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463FCB-13E7-DC42-A1D0-7E404CBB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A9E663-4EB0-4E41-AA04-E529CBC40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F7B11-3489-BC49-8A96-41399E49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B87408-15E5-884B-89C9-1BA315FF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3DE418-E4C4-6D46-B385-D19F3E28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678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C09D0-A7E5-CA48-941F-B8D62FF5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380C36-D55B-7E4C-95DE-0659AC0C6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542D0-35CD-FE4B-829C-BF9554F6B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9436EA-F7DB-5D4F-8017-CBD07616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2B93B7-2746-4E4E-A34F-10A56E41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5A7424-D540-7243-91D2-CC93F465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36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EC841-5C71-6246-9475-C84B925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21994E-B1C1-7E48-AFC1-B18D320E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A82F3B-6F62-0F49-9EBB-7E7DD9E8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885B4-3006-D14F-A4A3-388A7424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C688C-AF20-5A4E-9633-3E59CA59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2299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639CA0-1FAA-864F-ABC7-19408632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670078-E223-9E41-802E-348704341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92E19-3D1C-4F45-9DDE-0500516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C9244-86C3-954B-BEE9-77581BB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E9589-9FF3-944A-AC4F-8DB41DFA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638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9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12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C9870-81FE-DE4E-A3B5-CBD29230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3C82E2-4F2B-E74E-9CC8-6767E825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30AF-D2A4-E54C-8C79-F8BEC82B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C0B71-BFF7-BA45-B3C1-0B6530B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1A43F-3474-E546-8997-A355E213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19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D02BA-6C32-534C-AA72-53103202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A00A5-DDDA-6441-8F40-144BDF15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A3220-B885-2D48-82DF-0A2D81C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D7927E-FA01-9048-B154-A85419A8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45F6B-7CA6-E746-B7C8-921233F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9884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28219-3BA2-C147-A20C-746144E6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4AF0B-C7CA-3746-95FC-410F58D1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C0D4B4-FE28-944B-858C-FD49F671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FD408-AE82-914A-837A-1B19887A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D1379D-9520-0648-A50E-8DE0664D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788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26ADF-8107-FA4E-A04F-A371AA35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E09D12-809F-9046-9025-9F712295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36CCE-B513-0441-AB99-899DEA3F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5959E-3E36-794F-B6B8-043D3BD0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48199-2686-4D44-9793-13AD9034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1318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7E4E2-D73F-BF4F-94BA-A274D7C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1A30E-A539-5B40-8C2D-F4D942691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93E6E1-7F56-ED46-9831-90EAD87F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62F161-A661-4C4C-87E0-F8BDD13C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D39A93-9A90-E047-BD0A-2885BCF8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D8EED-5393-1048-B9C7-D02CDE77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7441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C1214-A127-B64D-B398-AF0433F6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B6C7D-13C7-3E4E-8815-E5F64280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FA0D2F-3EE4-7B42-8689-71193240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5955B6-DF52-D64C-AA20-CFF267CF2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6D10B7-A0DB-C24C-A5E4-326ED791D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8D701B-8A71-704E-8D6B-A26AF91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D282E9-102A-A149-8F4A-8B85F0F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015557-1C2C-6A4D-93AB-691F0CFB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0967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5F1DE-5F77-2B47-9B9A-B25FDFE1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D1817C-EB1E-2946-A4E2-C9D3A276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516699-E9D6-1D4C-B739-CCF26C0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70B319-5919-1148-8CF9-685496A9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5964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AF1396-8167-FF4D-A614-BD73E9C3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220FE5-8D8B-2744-99B4-22B36FEB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CAAA4D-1463-294B-8D29-EEA32D4B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1609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FA4F5-3F94-FE4B-BEBE-28A7B5D1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463FCB-13E7-DC42-A1D0-7E404CBB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A9E663-4EB0-4E41-AA04-E529CBC40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F7B11-3489-BC49-8A96-41399E49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B87408-15E5-884B-89C9-1BA315FF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3DE418-E4C4-6D46-B385-D19F3E28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9550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C09D0-A7E5-CA48-941F-B8D62FF5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380C36-D55B-7E4C-95DE-0659AC0C6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542D0-35CD-FE4B-829C-BF9554F6B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9436EA-F7DB-5D4F-8017-CBD07616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2B93B7-2746-4E4E-A34F-10A56E41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5A7424-D540-7243-91D2-CC93F465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90004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EC841-5C71-6246-9475-C84B925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21994E-B1C1-7E48-AFC1-B18D320E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A82F3B-6F62-0F49-9EBB-7E7DD9E8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885B4-3006-D14F-A4A3-388A7424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C688C-AF20-5A4E-9633-3E59CA59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544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6DB56-37BF-6945-AEE2-04961117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2C437E-2420-CD48-A664-6A4400C91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73C10-9805-9B40-84D0-7505C39F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467E0-8B3D-EB4A-821A-D85A7241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540F2-1137-3D48-90DD-A71A382F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E14684-3F65-4C4C-8C5A-4274923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143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639CA0-1FAA-864F-ABC7-19408632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670078-E223-9E41-802E-348704341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92E19-3D1C-4F45-9DDE-0500516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C9244-86C3-954B-BEE9-77581BB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E9589-9FF3-944A-AC4F-8DB41DFA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6564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5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71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3B6B-DEEE-2144-8A86-CF2836F7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24EDBC-3372-1B48-8C80-E589AE6E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0C1C6C-18D1-7B4B-B65F-3B69CB3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686EF4-4279-3E48-AC6A-A68891053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2713D-FBCC-CA44-8C8E-F6D9D49D1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F5B1B5-57AB-CC46-A313-736F736A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B3AAB8A-B3B6-5340-A36D-E0B41DB0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7DA854-9B5C-EE45-B8FB-0EE31DC4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BB6F-C347-594B-A535-5CD8E312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4FC02E-8047-9E4B-81DC-46FD067B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E987C-A019-1C4A-9EC5-E42E3F41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7362-7526-EE42-B0E6-7B3BB810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9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5110BD-0CC8-484F-86BB-9D31A26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5C5D08-132E-3547-8878-841BCA31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9CBDE-A5F1-CC4B-8427-7EC7A2E6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08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13B29-61B9-874A-B03B-62F7888C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57F03-DFCA-6740-818A-78DF1510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F85103-D364-D54C-B479-E718EB809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C67347-1D3C-0844-BA02-F3B95E6D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07407F-D77D-F14F-BB16-88DA28B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7182A-9212-1A42-BF8E-35C3A6B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5F77F-C389-4E49-B8FB-3245F365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0ADA8E-3A4A-DC47-8232-160C8FE11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08C8C-DF2A-5442-A612-31143095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25F1E3-C4CA-4E41-A5F3-638296F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665C3-9A4C-A444-B9B3-2D31C9DB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5EB821-DDA5-C548-8D85-69BACA42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7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9.xml"/><Relationship Id="rId16" Type="http://schemas.openxmlformats.org/officeDocument/2006/relationships/tags" Target="../tags/tag16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5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8.v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31.xml"/><Relationship Id="rId16" Type="http://schemas.openxmlformats.org/officeDocument/2006/relationships/tags" Target="../tags/tag20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tags" Target="../tags/tag19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vmlDrawing" Target="../drawings/vmlDrawing10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42D7FC3-4436-4347-9DAC-9B57E0338C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5305528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67" name="think-cell Folie" r:id="rId22" imgW="360" imgH="360" progId="TCLayout.ActiveDocument.1">
                  <p:embed/>
                </p:oleObj>
              </mc:Choice>
              <mc:Fallback>
                <p:oleObj name="think-cell Folie" r:id="rId22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2C644CD0-AFD2-4863-B299-8CA9BAB8A5B0}"/>
              </a:ext>
            </a:extLst>
          </p:cNvPr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B762BD9-24D1-6442-BB0E-F2116709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41D023-1571-D549-9DA0-0E8A8002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D1B04-59E0-0A4C-9081-0B01EAAA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B697C8-CD4A-4442-9F8C-E53268027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67591-8258-D445-865F-1D7FE568E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7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686" r:id="rId13"/>
    <p:sldLayoutId id="2147483683" r:id="rId14"/>
    <p:sldLayoutId id="2147483688" r:id="rId15"/>
    <p:sldLayoutId id="2147483687" r:id="rId16"/>
    <p:sldLayoutId id="21474836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B812DE3-54D6-4E45-9314-53AB9E036A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274240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91" name="think-cell Folie" r:id="rId17" imgW="360" imgH="360" progId="TCLayout.ActiveDocument.1">
                  <p:embed/>
                </p:oleObj>
              </mc:Choice>
              <mc:Fallback>
                <p:oleObj name="think-cell Folie" r:id="rId17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6EA1B23-5D56-48B6-A6CA-5CA1E9F2BE2F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6703B-D061-884A-88F6-3248B07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CE598-5E8F-B741-9F08-DC9379B9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52A2A-742B-CF44-9700-99D00DFF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EC5FF-4E16-FE4C-B1A2-25C7F0719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B20D1-13FF-FC47-BEDC-B72501E2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3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B812DE3-54D6-4E45-9314-53AB9E036A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51" name="think-cell Folie" r:id="rId17" imgW="360" imgH="360" progId="TCLayout.ActiveDocument.1">
                  <p:embed/>
                </p:oleObj>
              </mc:Choice>
              <mc:Fallback>
                <p:oleObj name="think-cell Folie" r:id="rId17" imgW="360" imgH="360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EB812DE3-54D6-4E45-9314-53AB9E036A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6EA1B23-5D56-48B6-A6CA-5CA1E9F2BE2F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6703B-D061-884A-88F6-3248B07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CE598-5E8F-B741-9F08-DC9379B9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52A2A-742B-CF44-9700-99D00DFF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14.02.20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EC5FF-4E16-FE4C-B1A2-25C7F0719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B20D1-13FF-FC47-BEDC-B72501E2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31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6.png"/><Relationship Id="rId2" Type="http://schemas.openxmlformats.org/officeDocument/2006/relationships/tags" Target="../tags/tag2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tags" Target="../tags/tag42.xml"/><Relationship Id="rId7" Type="http://schemas.openxmlformats.org/officeDocument/2006/relationships/image" Target="../media/image6.png"/><Relationship Id="rId2" Type="http://schemas.openxmlformats.org/officeDocument/2006/relationships/tags" Target="../tags/tag41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41.xml"/><Relationship Id="rId9" Type="http://schemas.openxmlformats.org/officeDocument/2006/relationships/image" Target="../media/image26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image" Target="../media/image6.png"/><Relationship Id="rId2" Type="http://schemas.openxmlformats.org/officeDocument/2006/relationships/tags" Target="../tags/tag43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4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image" Target="../media/image6.png"/><Relationship Id="rId2" Type="http://schemas.openxmlformats.org/officeDocument/2006/relationships/tags" Target="../tags/tag45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4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7" Type="http://schemas.openxmlformats.org/officeDocument/2006/relationships/image" Target="../media/image6.png"/><Relationship Id="rId2" Type="http://schemas.openxmlformats.org/officeDocument/2006/relationships/tags" Target="../tags/tag4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4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image" Target="../media/image6.png"/><Relationship Id="rId2" Type="http://schemas.openxmlformats.org/officeDocument/2006/relationships/tags" Target="../tags/tag49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4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image" Target="../media/image6.png"/><Relationship Id="rId2" Type="http://schemas.openxmlformats.org/officeDocument/2006/relationships/tags" Target="../tags/tag51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4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7" Type="http://schemas.openxmlformats.org/officeDocument/2006/relationships/image" Target="../media/image6.png"/><Relationship Id="rId2" Type="http://schemas.openxmlformats.org/officeDocument/2006/relationships/tags" Target="../tags/tag53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4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7" Type="http://schemas.openxmlformats.org/officeDocument/2006/relationships/image" Target="../media/image6.png"/><Relationship Id="rId2" Type="http://schemas.openxmlformats.org/officeDocument/2006/relationships/tags" Target="../tags/tag55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4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7" Type="http://schemas.openxmlformats.org/officeDocument/2006/relationships/image" Target="../media/image6.png"/><Relationship Id="rId2" Type="http://schemas.openxmlformats.org/officeDocument/2006/relationships/tags" Target="../tags/tag5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4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7" Type="http://schemas.openxmlformats.org/officeDocument/2006/relationships/image" Target="../media/image6.png"/><Relationship Id="rId2" Type="http://schemas.openxmlformats.org/officeDocument/2006/relationships/tags" Target="../tags/tag59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tags" Target="../tags/tag26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tags" Target="../tags/tag2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.emf"/><Relationship Id="rId11" Type="http://schemas.openxmlformats.org/officeDocument/2006/relationships/image" Target="../media/image10.svg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41.xml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7" Type="http://schemas.openxmlformats.org/officeDocument/2006/relationships/image" Target="../media/image6.png"/><Relationship Id="rId2" Type="http://schemas.openxmlformats.org/officeDocument/2006/relationships/tags" Target="../tags/tag61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6.png"/><Relationship Id="rId2" Type="http://schemas.openxmlformats.org/officeDocument/2006/relationships/tags" Target="../tags/tag2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6.png"/><Relationship Id="rId2" Type="http://schemas.openxmlformats.org/officeDocument/2006/relationships/tags" Target="../tags/tag29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7.svg"/><Relationship Id="rId3" Type="http://schemas.openxmlformats.org/officeDocument/2006/relationships/tags" Target="../tags/tag32.xml"/><Relationship Id="rId7" Type="http://schemas.openxmlformats.org/officeDocument/2006/relationships/image" Target="../media/image6.png"/><Relationship Id="rId12" Type="http://schemas.openxmlformats.org/officeDocument/2006/relationships/image" Target="../media/image13.png"/><Relationship Id="rId2" Type="http://schemas.openxmlformats.org/officeDocument/2006/relationships/tags" Target="../tags/tag3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.emf"/><Relationship Id="rId11" Type="http://schemas.openxmlformats.org/officeDocument/2006/relationships/image" Target="../media/image16.svg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8.svg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41.xml"/><Relationship Id="rId9" Type="http://schemas.openxmlformats.org/officeDocument/2006/relationships/image" Target="../media/image15.svg"/><Relationship Id="rId1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image" Target="../media/image6.png"/><Relationship Id="rId2" Type="http://schemas.openxmlformats.org/officeDocument/2006/relationships/tags" Target="../tags/tag3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tags" Target="../tags/tag36.xml"/><Relationship Id="rId7" Type="http://schemas.openxmlformats.org/officeDocument/2006/relationships/image" Target="../media/image6.png"/><Relationship Id="rId2" Type="http://schemas.openxmlformats.org/officeDocument/2006/relationships/tags" Target="../tags/tag35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41.xml"/><Relationship Id="rId9" Type="http://schemas.openxmlformats.org/officeDocument/2006/relationships/image" Target="../media/image20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tags" Target="../tags/tag38.xml"/><Relationship Id="rId7" Type="http://schemas.openxmlformats.org/officeDocument/2006/relationships/image" Target="../media/image6.png"/><Relationship Id="rId2" Type="http://schemas.openxmlformats.org/officeDocument/2006/relationships/tags" Target="../tags/tag3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41.xml"/><Relationship Id="rId9" Type="http://schemas.openxmlformats.org/officeDocument/2006/relationships/image" Target="../media/image22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tags" Target="../tags/tag40.xml"/><Relationship Id="rId7" Type="http://schemas.openxmlformats.org/officeDocument/2006/relationships/image" Target="../media/image6.png"/><Relationship Id="rId2" Type="http://schemas.openxmlformats.org/officeDocument/2006/relationships/tags" Target="../tags/tag39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41.xml"/><Relationship Id="rId9" Type="http://schemas.openxmlformats.org/officeDocument/2006/relationships/image" Target="../media/image2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9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>
                <a:solidFill>
                  <a:srgbClr val="44727E"/>
                </a:solidFill>
              </a:rPr>
              <a:t>www.strategypunk.com</a:t>
            </a:r>
            <a:endParaRPr lang="de-DE" sz="1400" b="1" dirty="0">
              <a:solidFill>
                <a:srgbClr val="44727E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E45077D-B006-BD47-8F89-6FF3F8903A07}"/>
              </a:ext>
            </a:extLst>
          </p:cNvPr>
          <p:cNvSpPr/>
          <p:nvPr/>
        </p:nvSpPr>
        <p:spPr>
          <a:xfrm>
            <a:off x="3972100" y="1562571"/>
            <a:ext cx="1908000" cy="1908000"/>
          </a:xfrm>
          <a:prstGeom prst="rect">
            <a:avLst/>
          </a:prstGeom>
          <a:solidFill>
            <a:srgbClr val="154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P</a:t>
            </a:r>
          </a:p>
          <a:p>
            <a:pPr algn="ctr"/>
            <a:r>
              <a:rPr lang="de-DE" sz="1400" dirty="0"/>
              <a:t>POLITICAL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7EE388E2-81B7-3D42-9C75-79E3EFDC61F9}"/>
              </a:ext>
            </a:extLst>
          </p:cNvPr>
          <p:cNvSpPr/>
          <p:nvPr/>
        </p:nvSpPr>
        <p:spPr>
          <a:xfrm>
            <a:off x="6276232" y="1562571"/>
            <a:ext cx="1908000" cy="1908000"/>
          </a:xfrm>
          <a:prstGeom prst="rect">
            <a:avLst/>
          </a:prstGeom>
          <a:solidFill>
            <a:srgbClr val="1F7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E</a:t>
            </a:r>
          </a:p>
          <a:p>
            <a:pPr algn="ctr">
              <a:spcAft>
                <a:spcPts val="600"/>
              </a:spcAft>
            </a:pPr>
            <a:r>
              <a:rPr lang="de-DE" sz="1400"/>
              <a:t>ECONOMIC</a:t>
            </a:r>
            <a:endParaRPr lang="de-DE" sz="1400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6BCD1ED3-0A05-4643-8FA1-AFD067AFF7C5}"/>
              </a:ext>
            </a:extLst>
          </p:cNvPr>
          <p:cNvSpPr/>
          <p:nvPr/>
        </p:nvSpPr>
        <p:spPr>
          <a:xfrm>
            <a:off x="3972100" y="3709556"/>
            <a:ext cx="1908000" cy="1908000"/>
          </a:xfrm>
          <a:prstGeom prst="rect">
            <a:avLst/>
          </a:prstGeom>
          <a:solidFill>
            <a:srgbClr val="34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S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SOCIAL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546821F2-2896-3744-A458-4A234866EDD1}"/>
              </a:ext>
            </a:extLst>
          </p:cNvPr>
          <p:cNvSpPr/>
          <p:nvPr/>
        </p:nvSpPr>
        <p:spPr>
          <a:xfrm>
            <a:off x="6276232" y="3698485"/>
            <a:ext cx="1908000" cy="1908000"/>
          </a:xfrm>
          <a:prstGeom prst="rect">
            <a:avLst/>
          </a:prstGeom>
          <a:solidFill>
            <a:srgbClr val="86C2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T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TECHNOLOGICAL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D76A2B1-2995-D749-A5CC-FD0AE2B39F22}"/>
              </a:ext>
            </a:extLst>
          </p:cNvPr>
          <p:cNvSpPr/>
          <p:nvPr/>
        </p:nvSpPr>
        <p:spPr>
          <a:xfrm>
            <a:off x="587724" y="1562571"/>
            <a:ext cx="3384376" cy="190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Political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Political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Political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Political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Political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….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D2547108-AFA0-F740-B8D7-272C3733A4A0}"/>
              </a:ext>
            </a:extLst>
          </p:cNvPr>
          <p:cNvSpPr/>
          <p:nvPr/>
        </p:nvSpPr>
        <p:spPr>
          <a:xfrm>
            <a:off x="587724" y="3709556"/>
            <a:ext cx="3384376" cy="190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….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7A048C63-D1C6-034A-B7E3-22EFBC2A3822}"/>
              </a:ext>
            </a:extLst>
          </p:cNvPr>
          <p:cNvSpPr/>
          <p:nvPr/>
        </p:nvSpPr>
        <p:spPr>
          <a:xfrm>
            <a:off x="8184232" y="1562571"/>
            <a:ext cx="3384376" cy="190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….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2BFCD231-F46C-314F-9C4A-C56BBF802DEA}"/>
              </a:ext>
            </a:extLst>
          </p:cNvPr>
          <p:cNvSpPr/>
          <p:nvPr/>
        </p:nvSpPr>
        <p:spPr>
          <a:xfrm>
            <a:off x="8184232" y="3709550"/>
            <a:ext cx="3384376" cy="190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003085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7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4727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www.strategypunk.com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rgbClr val="44727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E45077D-B006-BD47-8F89-6FF3F8903A07}"/>
              </a:ext>
            </a:extLst>
          </p:cNvPr>
          <p:cNvSpPr/>
          <p:nvPr/>
        </p:nvSpPr>
        <p:spPr>
          <a:xfrm>
            <a:off x="383763" y="1269170"/>
            <a:ext cx="2592000" cy="8733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POLITICAL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D76A2B1-2995-D749-A5CC-FD0AE2B39F22}"/>
              </a:ext>
            </a:extLst>
          </p:cNvPr>
          <p:cNvSpPr/>
          <p:nvPr/>
        </p:nvSpPr>
        <p:spPr>
          <a:xfrm>
            <a:off x="370977" y="2295470"/>
            <a:ext cx="5797686" cy="3870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sz="1600" dirty="0">
                <a:solidFill>
                  <a:prstClr val="black"/>
                </a:solidFill>
                <a:latin typeface="Arial" panose="020B0604020202020204"/>
              </a:rPr>
              <a:t>Technological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>
                <a:solidFill>
                  <a:prstClr val="black"/>
                </a:solidFill>
              </a:rPr>
              <a:t>Technological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>
                <a:solidFill>
                  <a:prstClr val="black"/>
                </a:solidFill>
              </a:rPr>
              <a:t>Technological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>
                <a:solidFill>
                  <a:prstClr val="black"/>
                </a:solidFill>
              </a:rPr>
              <a:t>Technological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>
                <a:solidFill>
                  <a:prstClr val="black"/>
                </a:solidFill>
              </a:rPr>
              <a:t>Technological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….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6877F63E-C6E8-DD49-BCA2-E44524FFB6E4}"/>
              </a:ext>
            </a:extLst>
          </p:cNvPr>
          <p:cNvSpPr/>
          <p:nvPr/>
        </p:nvSpPr>
        <p:spPr>
          <a:xfrm>
            <a:off x="3276213" y="1269170"/>
            <a:ext cx="2592000" cy="8733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ECONOMIC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9CC0BBB-69F3-C242-B6F0-0C083E0FDECA}"/>
              </a:ext>
            </a:extLst>
          </p:cNvPr>
          <p:cNvSpPr/>
          <p:nvPr/>
        </p:nvSpPr>
        <p:spPr>
          <a:xfrm>
            <a:off x="6168663" y="1269170"/>
            <a:ext cx="2592000" cy="8733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A6FA147F-D696-6746-B658-81FBFDDF824E}"/>
              </a:ext>
            </a:extLst>
          </p:cNvPr>
          <p:cNvSpPr/>
          <p:nvPr/>
        </p:nvSpPr>
        <p:spPr>
          <a:xfrm>
            <a:off x="9061114" y="1269170"/>
            <a:ext cx="2592000" cy="873323"/>
          </a:xfrm>
          <a:prstGeom prst="rect">
            <a:avLst/>
          </a:prstGeom>
          <a:solidFill>
            <a:srgbClr val="445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TECHNOLOGICAL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9EC51E8-C156-9B46-8296-1C7C117779E9}"/>
              </a:ext>
            </a:extLst>
          </p:cNvPr>
          <p:cNvSpPr/>
          <p:nvPr/>
        </p:nvSpPr>
        <p:spPr>
          <a:xfrm>
            <a:off x="6095999" y="2295470"/>
            <a:ext cx="5557115" cy="3870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>
                <a:solidFill>
                  <a:prstClr val="black"/>
                </a:solidFill>
              </a:rPr>
              <a:t>Technological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>
                <a:solidFill>
                  <a:prstClr val="black"/>
                </a:solidFill>
              </a:rPr>
              <a:t>Technological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>
                <a:solidFill>
                  <a:prstClr val="black"/>
                </a:solidFill>
              </a:rPr>
              <a:t>Technological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>
                <a:solidFill>
                  <a:prstClr val="black"/>
                </a:solidFill>
              </a:rPr>
              <a:t>Technological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>
                <a:solidFill>
                  <a:prstClr val="black"/>
                </a:solidFill>
              </a:rPr>
              <a:t>Technological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….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4D79A10-4D6D-5145-ADC4-963CC15396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88527" y="5399182"/>
            <a:ext cx="684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960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58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4727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www.strategypunk.com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rgbClr val="44727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49450EC4-FE50-C545-9BF1-9F60836C5C70}"/>
              </a:ext>
            </a:extLst>
          </p:cNvPr>
          <p:cNvSpPr/>
          <p:nvPr/>
        </p:nvSpPr>
        <p:spPr>
          <a:xfrm>
            <a:off x="479500" y="1844824"/>
            <a:ext cx="1908000" cy="1908000"/>
          </a:xfrm>
          <a:prstGeom prst="rect">
            <a:avLst/>
          </a:prstGeom>
          <a:solidFill>
            <a:srgbClr val="B25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P</a:t>
            </a:r>
          </a:p>
          <a:p>
            <a:pPr algn="ctr"/>
            <a:r>
              <a:rPr lang="de-DE" sz="1400" dirty="0"/>
              <a:t>POLITICAL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7D2416BE-D4E4-C740-AB2A-E4160C731B32}"/>
              </a:ext>
            </a:extLst>
          </p:cNvPr>
          <p:cNvSpPr/>
          <p:nvPr/>
        </p:nvSpPr>
        <p:spPr>
          <a:xfrm>
            <a:off x="2495600" y="1851392"/>
            <a:ext cx="1908000" cy="190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E</a:t>
            </a:r>
          </a:p>
          <a:p>
            <a:pPr algn="ctr">
              <a:spcAft>
                <a:spcPts val="600"/>
              </a:spcAft>
            </a:pPr>
            <a:r>
              <a:rPr lang="de-DE" sz="1400"/>
              <a:t>ECONOMIC</a:t>
            </a:r>
            <a:endParaRPr lang="de-DE" sz="1400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448F450C-5E5A-AD45-8CFC-6ACA69B3FEAE}"/>
              </a:ext>
            </a:extLst>
          </p:cNvPr>
          <p:cNvSpPr/>
          <p:nvPr/>
        </p:nvSpPr>
        <p:spPr>
          <a:xfrm>
            <a:off x="479500" y="3878021"/>
            <a:ext cx="1908000" cy="190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S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SOCIAL</a:t>
            </a: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71D3B5B3-270C-9A41-8CA8-3534E0BAA050}"/>
              </a:ext>
            </a:extLst>
          </p:cNvPr>
          <p:cNvSpPr/>
          <p:nvPr/>
        </p:nvSpPr>
        <p:spPr>
          <a:xfrm>
            <a:off x="2495600" y="3878021"/>
            <a:ext cx="1908000" cy="190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T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TECHNOLOGICAL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65AC30AF-3CE8-AD4B-ADC8-E1E35353C224}"/>
              </a:ext>
            </a:extLst>
          </p:cNvPr>
          <p:cNvSpPr/>
          <p:nvPr/>
        </p:nvSpPr>
        <p:spPr>
          <a:xfrm>
            <a:off x="5204566" y="1851392"/>
            <a:ext cx="6480596" cy="471270"/>
          </a:xfrm>
          <a:prstGeom prst="rect">
            <a:avLst/>
          </a:prstGeom>
          <a:solidFill>
            <a:srgbClr val="B25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Aft>
                <a:spcPts val="600"/>
              </a:spcAft>
            </a:pPr>
            <a:r>
              <a:rPr lang="de-DE" sz="1400" dirty="0"/>
              <a:t>POLITICAL FACTORS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7179A045-0C8F-AA4A-92C4-1EAEA451A042}"/>
              </a:ext>
            </a:extLst>
          </p:cNvPr>
          <p:cNvSpPr/>
          <p:nvPr/>
        </p:nvSpPr>
        <p:spPr>
          <a:xfrm>
            <a:off x="5204566" y="2322662"/>
            <a:ext cx="6480596" cy="34633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t"/>
          <a:lstStyle/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….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6034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2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4727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www.strategypunk.com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rgbClr val="44727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49450EC4-FE50-C545-9BF1-9F60836C5C70}"/>
              </a:ext>
            </a:extLst>
          </p:cNvPr>
          <p:cNvSpPr/>
          <p:nvPr/>
        </p:nvSpPr>
        <p:spPr>
          <a:xfrm>
            <a:off x="479500" y="1844824"/>
            <a:ext cx="1908000" cy="190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P</a:t>
            </a:r>
          </a:p>
          <a:p>
            <a:pPr algn="ctr"/>
            <a:r>
              <a:rPr lang="de-DE" sz="1400" dirty="0"/>
              <a:t>POLITICAL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7D2416BE-D4E4-C740-AB2A-E4160C731B32}"/>
              </a:ext>
            </a:extLst>
          </p:cNvPr>
          <p:cNvSpPr/>
          <p:nvPr/>
        </p:nvSpPr>
        <p:spPr>
          <a:xfrm>
            <a:off x="2495600" y="1851392"/>
            <a:ext cx="1908000" cy="1908000"/>
          </a:xfrm>
          <a:prstGeom prst="rect">
            <a:avLst/>
          </a:prstGeom>
          <a:solidFill>
            <a:srgbClr val="B25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E</a:t>
            </a:r>
          </a:p>
          <a:p>
            <a:pPr algn="ctr">
              <a:spcAft>
                <a:spcPts val="600"/>
              </a:spcAft>
            </a:pPr>
            <a:r>
              <a:rPr lang="de-DE" sz="1400"/>
              <a:t>ECONOMIC</a:t>
            </a:r>
            <a:endParaRPr lang="de-DE" sz="1400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448F450C-5E5A-AD45-8CFC-6ACA69B3FEAE}"/>
              </a:ext>
            </a:extLst>
          </p:cNvPr>
          <p:cNvSpPr/>
          <p:nvPr/>
        </p:nvSpPr>
        <p:spPr>
          <a:xfrm>
            <a:off x="479500" y="3878021"/>
            <a:ext cx="1908000" cy="190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S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SOCIAL</a:t>
            </a: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71D3B5B3-270C-9A41-8CA8-3534E0BAA050}"/>
              </a:ext>
            </a:extLst>
          </p:cNvPr>
          <p:cNvSpPr/>
          <p:nvPr/>
        </p:nvSpPr>
        <p:spPr>
          <a:xfrm>
            <a:off x="2495600" y="3878021"/>
            <a:ext cx="1908000" cy="190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T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TECHNOLOGICAL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65AC30AF-3CE8-AD4B-ADC8-E1E35353C224}"/>
              </a:ext>
            </a:extLst>
          </p:cNvPr>
          <p:cNvSpPr/>
          <p:nvPr/>
        </p:nvSpPr>
        <p:spPr>
          <a:xfrm>
            <a:off x="5204566" y="1851392"/>
            <a:ext cx="6480596" cy="471270"/>
          </a:xfrm>
          <a:prstGeom prst="rect">
            <a:avLst/>
          </a:prstGeom>
          <a:solidFill>
            <a:srgbClr val="B25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Aft>
                <a:spcPts val="600"/>
              </a:spcAft>
            </a:pPr>
            <a:r>
              <a:rPr lang="de-DE" sz="1400" dirty="0"/>
              <a:t>ECONOMIC FACTORS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7179A045-0C8F-AA4A-92C4-1EAEA451A042}"/>
              </a:ext>
            </a:extLst>
          </p:cNvPr>
          <p:cNvSpPr/>
          <p:nvPr/>
        </p:nvSpPr>
        <p:spPr>
          <a:xfrm>
            <a:off x="5204566" y="2322662"/>
            <a:ext cx="6480596" cy="34633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t"/>
          <a:lstStyle/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….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414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6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4727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www.strategypunk.com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rgbClr val="44727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49450EC4-FE50-C545-9BF1-9F60836C5C70}"/>
              </a:ext>
            </a:extLst>
          </p:cNvPr>
          <p:cNvSpPr/>
          <p:nvPr/>
        </p:nvSpPr>
        <p:spPr>
          <a:xfrm>
            <a:off x="479500" y="1844824"/>
            <a:ext cx="1908000" cy="190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P</a:t>
            </a:r>
          </a:p>
          <a:p>
            <a:pPr algn="ctr"/>
            <a:r>
              <a:rPr lang="de-DE" sz="1400" dirty="0"/>
              <a:t>POLITICAL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7D2416BE-D4E4-C740-AB2A-E4160C731B32}"/>
              </a:ext>
            </a:extLst>
          </p:cNvPr>
          <p:cNvSpPr/>
          <p:nvPr/>
        </p:nvSpPr>
        <p:spPr>
          <a:xfrm>
            <a:off x="2495600" y="1851392"/>
            <a:ext cx="1908000" cy="190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E</a:t>
            </a:r>
          </a:p>
          <a:p>
            <a:pPr algn="ctr">
              <a:spcAft>
                <a:spcPts val="600"/>
              </a:spcAft>
            </a:pPr>
            <a:r>
              <a:rPr lang="de-DE" sz="1400"/>
              <a:t>ECONOMIC</a:t>
            </a:r>
            <a:endParaRPr lang="de-DE" sz="1400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448F450C-5E5A-AD45-8CFC-6ACA69B3FEAE}"/>
              </a:ext>
            </a:extLst>
          </p:cNvPr>
          <p:cNvSpPr/>
          <p:nvPr/>
        </p:nvSpPr>
        <p:spPr>
          <a:xfrm>
            <a:off x="479500" y="3878021"/>
            <a:ext cx="1908000" cy="1908000"/>
          </a:xfrm>
          <a:prstGeom prst="rect">
            <a:avLst/>
          </a:prstGeom>
          <a:solidFill>
            <a:srgbClr val="B25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S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SOCIAL</a:t>
            </a: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71D3B5B3-270C-9A41-8CA8-3534E0BAA050}"/>
              </a:ext>
            </a:extLst>
          </p:cNvPr>
          <p:cNvSpPr/>
          <p:nvPr/>
        </p:nvSpPr>
        <p:spPr>
          <a:xfrm>
            <a:off x="2495600" y="3878021"/>
            <a:ext cx="1908000" cy="190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T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TECHNOLOGICAL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65AC30AF-3CE8-AD4B-ADC8-E1E35353C224}"/>
              </a:ext>
            </a:extLst>
          </p:cNvPr>
          <p:cNvSpPr/>
          <p:nvPr/>
        </p:nvSpPr>
        <p:spPr>
          <a:xfrm>
            <a:off x="5204566" y="1851392"/>
            <a:ext cx="6480596" cy="471270"/>
          </a:xfrm>
          <a:prstGeom prst="rect">
            <a:avLst/>
          </a:prstGeom>
          <a:solidFill>
            <a:srgbClr val="B25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Aft>
                <a:spcPts val="600"/>
              </a:spcAft>
            </a:pPr>
            <a:r>
              <a:rPr lang="de-DE" sz="1400" dirty="0"/>
              <a:t>SOCIAL FACTORS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7179A045-0C8F-AA4A-92C4-1EAEA451A042}"/>
              </a:ext>
            </a:extLst>
          </p:cNvPr>
          <p:cNvSpPr/>
          <p:nvPr/>
        </p:nvSpPr>
        <p:spPr>
          <a:xfrm>
            <a:off x="5204566" y="2322662"/>
            <a:ext cx="6480596" cy="34633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t"/>
          <a:lstStyle/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….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8909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0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4727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www.strategypunk.com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rgbClr val="44727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49450EC4-FE50-C545-9BF1-9F60836C5C70}"/>
              </a:ext>
            </a:extLst>
          </p:cNvPr>
          <p:cNvSpPr/>
          <p:nvPr/>
        </p:nvSpPr>
        <p:spPr>
          <a:xfrm>
            <a:off x="479500" y="1844824"/>
            <a:ext cx="1908000" cy="190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P</a:t>
            </a:r>
          </a:p>
          <a:p>
            <a:pPr algn="ctr"/>
            <a:r>
              <a:rPr lang="de-DE" sz="1400" dirty="0"/>
              <a:t>POLITICAL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7D2416BE-D4E4-C740-AB2A-E4160C731B32}"/>
              </a:ext>
            </a:extLst>
          </p:cNvPr>
          <p:cNvSpPr/>
          <p:nvPr/>
        </p:nvSpPr>
        <p:spPr>
          <a:xfrm>
            <a:off x="2495600" y="1851392"/>
            <a:ext cx="1908000" cy="190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E</a:t>
            </a:r>
          </a:p>
          <a:p>
            <a:pPr algn="ctr">
              <a:spcAft>
                <a:spcPts val="600"/>
              </a:spcAft>
            </a:pPr>
            <a:r>
              <a:rPr lang="de-DE" sz="1400"/>
              <a:t>ECONOMIC</a:t>
            </a:r>
            <a:endParaRPr lang="de-DE" sz="1400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448F450C-5E5A-AD45-8CFC-6ACA69B3FEAE}"/>
              </a:ext>
            </a:extLst>
          </p:cNvPr>
          <p:cNvSpPr/>
          <p:nvPr/>
        </p:nvSpPr>
        <p:spPr>
          <a:xfrm>
            <a:off x="479500" y="3878021"/>
            <a:ext cx="1908000" cy="19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S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SOCIAL</a:t>
            </a: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71D3B5B3-270C-9A41-8CA8-3534E0BAA050}"/>
              </a:ext>
            </a:extLst>
          </p:cNvPr>
          <p:cNvSpPr/>
          <p:nvPr/>
        </p:nvSpPr>
        <p:spPr>
          <a:xfrm>
            <a:off x="2495600" y="3878021"/>
            <a:ext cx="1908000" cy="1908000"/>
          </a:xfrm>
          <a:prstGeom prst="rect">
            <a:avLst/>
          </a:prstGeom>
          <a:solidFill>
            <a:srgbClr val="B25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T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TECHNOLOGICAL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65AC30AF-3CE8-AD4B-ADC8-E1E35353C224}"/>
              </a:ext>
            </a:extLst>
          </p:cNvPr>
          <p:cNvSpPr/>
          <p:nvPr/>
        </p:nvSpPr>
        <p:spPr>
          <a:xfrm>
            <a:off x="5204566" y="1851392"/>
            <a:ext cx="6480596" cy="471270"/>
          </a:xfrm>
          <a:prstGeom prst="rect">
            <a:avLst/>
          </a:prstGeom>
          <a:solidFill>
            <a:srgbClr val="B25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Aft>
                <a:spcPts val="600"/>
              </a:spcAft>
            </a:pPr>
            <a:r>
              <a:rPr lang="de-DE" sz="1400" dirty="0"/>
              <a:t>TECHNOLOGICAL FACTORS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7179A045-0C8F-AA4A-92C4-1EAEA451A042}"/>
              </a:ext>
            </a:extLst>
          </p:cNvPr>
          <p:cNvSpPr/>
          <p:nvPr/>
        </p:nvSpPr>
        <p:spPr>
          <a:xfrm>
            <a:off x="5204566" y="2322662"/>
            <a:ext cx="6480596" cy="34633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t"/>
          <a:lstStyle/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….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8379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2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PESTLE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4727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www.strategypunk.com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rgbClr val="44727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49450EC4-FE50-C545-9BF1-9F60836C5C70}"/>
              </a:ext>
            </a:extLst>
          </p:cNvPr>
          <p:cNvSpPr/>
          <p:nvPr/>
        </p:nvSpPr>
        <p:spPr>
          <a:xfrm>
            <a:off x="382060" y="1503199"/>
            <a:ext cx="1800000" cy="198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P</a:t>
            </a:r>
          </a:p>
          <a:p>
            <a:pPr algn="ctr"/>
            <a:r>
              <a:rPr lang="de-DE" sz="1400" dirty="0"/>
              <a:t>POLITICAL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7D2416BE-D4E4-C740-AB2A-E4160C731B32}"/>
              </a:ext>
            </a:extLst>
          </p:cNvPr>
          <p:cNvSpPr/>
          <p:nvPr/>
        </p:nvSpPr>
        <p:spPr>
          <a:xfrm>
            <a:off x="2335778" y="1509767"/>
            <a:ext cx="180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E</a:t>
            </a:r>
          </a:p>
          <a:p>
            <a:pPr algn="ctr">
              <a:spcAft>
                <a:spcPts val="600"/>
              </a:spcAft>
            </a:pPr>
            <a:r>
              <a:rPr lang="de-DE" sz="1400"/>
              <a:t>ECONOMIC</a:t>
            </a:r>
            <a:endParaRPr lang="de-DE" sz="1400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448F450C-5E5A-AD45-8CFC-6ACA69B3FEAE}"/>
              </a:ext>
            </a:extLst>
          </p:cNvPr>
          <p:cNvSpPr/>
          <p:nvPr/>
        </p:nvSpPr>
        <p:spPr>
          <a:xfrm>
            <a:off x="395824" y="3867279"/>
            <a:ext cx="180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T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TECHNOLOGICAL</a:t>
            </a: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71D3B5B3-270C-9A41-8CA8-3534E0BAA050}"/>
              </a:ext>
            </a:extLst>
          </p:cNvPr>
          <p:cNvSpPr/>
          <p:nvPr/>
        </p:nvSpPr>
        <p:spPr>
          <a:xfrm>
            <a:off x="2349542" y="3867279"/>
            <a:ext cx="180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L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LEGAL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65AC30AF-3CE8-AD4B-ADC8-E1E35353C224}"/>
              </a:ext>
            </a:extLst>
          </p:cNvPr>
          <p:cNvSpPr/>
          <p:nvPr/>
        </p:nvSpPr>
        <p:spPr>
          <a:xfrm>
            <a:off x="6515158" y="1503199"/>
            <a:ext cx="5229122" cy="47127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Aft>
                <a:spcPts val="600"/>
              </a:spcAft>
            </a:pPr>
            <a:r>
              <a:rPr lang="de-DE" sz="1400" dirty="0"/>
              <a:t>POLITICAL FACTORS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7179A045-0C8F-AA4A-92C4-1EAEA451A042}"/>
              </a:ext>
            </a:extLst>
          </p:cNvPr>
          <p:cNvSpPr/>
          <p:nvPr/>
        </p:nvSpPr>
        <p:spPr>
          <a:xfrm>
            <a:off x="6515158" y="1974470"/>
            <a:ext cx="5229122" cy="38665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t"/>
          <a:lstStyle/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….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D2BF922-ED54-7F48-865D-523C21AC13F2}"/>
              </a:ext>
            </a:extLst>
          </p:cNvPr>
          <p:cNvSpPr/>
          <p:nvPr/>
        </p:nvSpPr>
        <p:spPr>
          <a:xfrm>
            <a:off x="4289496" y="1509767"/>
            <a:ext cx="180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S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SOCIAL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5C82CAE-8C15-6E4B-A015-F631ACBD0A14}"/>
              </a:ext>
            </a:extLst>
          </p:cNvPr>
          <p:cNvSpPr/>
          <p:nvPr/>
        </p:nvSpPr>
        <p:spPr>
          <a:xfrm>
            <a:off x="4303260" y="3861048"/>
            <a:ext cx="180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E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ENVIRONMENTAL</a:t>
            </a:r>
          </a:p>
        </p:txBody>
      </p:sp>
    </p:spTree>
    <p:extLst>
      <p:ext uri="{BB962C8B-B14F-4D97-AF65-F5344CB8AC3E}">
        <p14:creationId xmlns:p14="http://schemas.microsoft.com/office/powerpoint/2010/main" val="950053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6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PESTLE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4727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www.strategypunk.com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rgbClr val="44727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49450EC4-FE50-C545-9BF1-9F60836C5C70}"/>
              </a:ext>
            </a:extLst>
          </p:cNvPr>
          <p:cNvSpPr/>
          <p:nvPr/>
        </p:nvSpPr>
        <p:spPr>
          <a:xfrm>
            <a:off x="382060" y="1503199"/>
            <a:ext cx="1800000" cy="198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P</a:t>
            </a:r>
          </a:p>
          <a:p>
            <a:pPr algn="ctr"/>
            <a:r>
              <a:rPr lang="de-DE" sz="1400" dirty="0"/>
              <a:t>POLITICAL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7D2416BE-D4E4-C740-AB2A-E4160C731B32}"/>
              </a:ext>
            </a:extLst>
          </p:cNvPr>
          <p:cNvSpPr/>
          <p:nvPr/>
        </p:nvSpPr>
        <p:spPr>
          <a:xfrm>
            <a:off x="2335778" y="1509767"/>
            <a:ext cx="1800000" cy="198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E</a:t>
            </a:r>
          </a:p>
          <a:p>
            <a:pPr algn="ctr">
              <a:spcAft>
                <a:spcPts val="600"/>
              </a:spcAft>
            </a:pPr>
            <a:r>
              <a:rPr lang="de-DE" sz="1400"/>
              <a:t>ECONOMIC</a:t>
            </a:r>
            <a:endParaRPr lang="de-DE" sz="1400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448F450C-5E5A-AD45-8CFC-6ACA69B3FEAE}"/>
              </a:ext>
            </a:extLst>
          </p:cNvPr>
          <p:cNvSpPr/>
          <p:nvPr/>
        </p:nvSpPr>
        <p:spPr>
          <a:xfrm>
            <a:off x="395824" y="3867279"/>
            <a:ext cx="180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T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TECHNOLOGICAL</a:t>
            </a: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71D3B5B3-270C-9A41-8CA8-3534E0BAA050}"/>
              </a:ext>
            </a:extLst>
          </p:cNvPr>
          <p:cNvSpPr/>
          <p:nvPr/>
        </p:nvSpPr>
        <p:spPr>
          <a:xfrm>
            <a:off x="2349542" y="3867279"/>
            <a:ext cx="180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L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LEGAL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65AC30AF-3CE8-AD4B-ADC8-E1E35353C224}"/>
              </a:ext>
            </a:extLst>
          </p:cNvPr>
          <p:cNvSpPr/>
          <p:nvPr/>
        </p:nvSpPr>
        <p:spPr>
          <a:xfrm>
            <a:off x="6515158" y="1503199"/>
            <a:ext cx="5229122" cy="47127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Aft>
                <a:spcPts val="600"/>
              </a:spcAft>
            </a:pPr>
            <a:r>
              <a:rPr lang="de-DE" sz="1400" dirty="0"/>
              <a:t>ECONOMIC FACTORS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7179A045-0C8F-AA4A-92C4-1EAEA451A042}"/>
              </a:ext>
            </a:extLst>
          </p:cNvPr>
          <p:cNvSpPr/>
          <p:nvPr/>
        </p:nvSpPr>
        <p:spPr>
          <a:xfrm>
            <a:off x="6515158" y="1974470"/>
            <a:ext cx="5229122" cy="38665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t"/>
          <a:lstStyle/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….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D2BF922-ED54-7F48-865D-523C21AC13F2}"/>
              </a:ext>
            </a:extLst>
          </p:cNvPr>
          <p:cNvSpPr/>
          <p:nvPr/>
        </p:nvSpPr>
        <p:spPr>
          <a:xfrm>
            <a:off x="4289496" y="1509767"/>
            <a:ext cx="180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S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SOCIAL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5C82CAE-8C15-6E4B-A015-F631ACBD0A14}"/>
              </a:ext>
            </a:extLst>
          </p:cNvPr>
          <p:cNvSpPr/>
          <p:nvPr/>
        </p:nvSpPr>
        <p:spPr>
          <a:xfrm>
            <a:off x="4303260" y="3861048"/>
            <a:ext cx="180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E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ENVIRONMENTAL</a:t>
            </a:r>
          </a:p>
        </p:txBody>
      </p:sp>
    </p:spTree>
    <p:extLst>
      <p:ext uri="{BB962C8B-B14F-4D97-AF65-F5344CB8AC3E}">
        <p14:creationId xmlns:p14="http://schemas.microsoft.com/office/powerpoint/2010/main" val="3496872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0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PESTLE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4727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www.strategypunk.com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rgbClr val="44727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49450EC4-FE50-C545-9BF1-9F60836C5C70}"/>
              </a:ext>
            </a:extLst>
          </p:cNvPr>
          <p:cNvSpPr/>
          <p:nvPr/>
        </p:nvSpPr>
        <p:spPr>
          <a:xfrm>
            <a:off x="382060" y="1503199"/>
            <a:ext cx="1800000" cy="198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P</a:t>
            </a:r>
          </a:p>
          <a:p>
            <a:pPr algn="ctr"/>
            <a:r>
              <a:rPr lang="de-DE" sz="1400" dirty="0"/>
              <a:t>POLITICAL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7D2416BE-D4E4-C740-AB2A-E4160C731B32}"/>
              </a:ext>
            </a:extLst>
          </p:cNvPr>
          <p:cNvSpPr/>
          <p:nvPr/>
        </p:nvSpPr>
        <p:spPr>
          <a:xfrm>
            <a:off x="2335778" y="1509767"/>
            <a:ext cx="1800000" cy="198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E</a:t>
            </a:r>
          </a:p>
          <a:p>
            <a:pPr algn="ctr">
              <a:spcAft>
                <a:spcPts val="600"/>
              </a:spcAft>
            </a:pPr>
            <a:r>
              <a:rPr lang="de-DE" sz="1400"/>
              <a:t>ECONOMIC</a:t>
            </a:r>
            <a:endParaRPr lang="de-DE" sz="1400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448F450C-5E5A-AD45-8CFC-6ACA69B3FEAE}"/>
              </a:ext>
            </a:extLst>
          </p:cNvPr>
          <p:cNvSpPr/>
          <p:nvPr/>
        </p:nvSpPr>
        <p:spPr>
          <a:xfrm>
            <a:off x="395824" y="3867279"/>
            <a:ext cx="180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T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TECHNOLOGICAL</a:t>
            </a: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71D3B5B3-270C-9A41-8CA8-3534E0BAA050}"/>
              </a:ext>
            </a:extLst>
          </p:cNvPr>
          <p:cNvSpPr/>
          <p:nvPr/>
        </p:nvSpPr>
        <p:spPr>
          <a:xfrm>
            <a:off x="2349542" y="3867279"/>
            <a:ext cx="180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L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LEGAL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65AC30AF-3CE8-AD4B-ADC8-E1E35353C224}"/>
              </a:ext>
            </a:extLst>
          </p:cNvPr>
          <p:cNvSpPr/>
          <p:nvPr/>
        </p:nvSpPr>
        <p:spPr>
          <a:xfrm>
            <a:off x="6515158" y="1503199"/>
            <a:ext cx="5229122" cy="47127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Aft>
                <a:spcPts val="600"/>
              </a:spcAft>
            </a:pPr>
            <a:r>
              <a:rPr lang="de-DE" sz="1400" dirty="0"/>
              <a:t>SOCIAL FACTORS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7179A045-0C8F-AA4A-92C4-1EAEA451A042}"/>
              </a:ext>
            </a:extLst>
          </p:cNvPr>
          <p:cNvSpPr/>
          <p:nvPr/>
        </p:nvSpPr>
        <p:spPr>
          <a:xfrm>
            <a:off x="6515158" y="1974470"/>
            <a:ext cx="5229122" cy="38665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t"/>
          <a:lstStyle/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….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D2BF922-ED54-7F48-865D-523C21AC13F2}"/>
              </a:ext>
            </a:extLst>
          </p:cNvPr>
          <p:cNvSpPr/>
          <p:nvPr/>
        </p:nvSpPr>
        <p:spPr>
          <a:xfrm>
            <a:off x="4289496" y="1509767"/>
            <a:ext cx="1800000" cy="198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S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SOCIAL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5C82CAE-8C15-6E4B-A015-F631ACBD0A14}"/>
              </a:ext>
            </a:extLst>
          </p:cNvPr>
          <p:cNvSpPr/>
          <p:nvPr/>
        </p:nvSpPr>
        <p:spPr>
          <a:xfrm>
            <a:off x="4303260" y="3861048"/>
            <a:ext cx="180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E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ENVIRONMENTAL</a:t>
            </a:r>
          </a:p>
        </p:txBody>
      </p:sp>
    </p:spTree>
    <p:extLst>
      <p:ext uri="{BB962C8B-B14F-4D97-AF65-F5344CB8AC3E}">
        <p14:creationId xmlns:p14="http://schemas.microsoft.com/office/powerpoint/2010/main" val="1538775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24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PESTLE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4727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www.strategypunk.com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rgbClr val="44727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49450EC4-FE50-C545-9BF1-9F60836C5C70}"/>
              </a:ext>
            </a:extLst>
          </p:cNvPr>
          <p:cNvSpPr/>
          <p:nvPr/>
        </p:nvSpPr>
        <p:spPr>
          <a:xfrm>
            <a:off x="382060" y="1503199"/>
            <a:ext cx="1800000" cy="198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P</a:t>
            </a:r>
          </a:p>
          <a:p>
            <a:pPr algn="ctr"/>
            <a:r>
              <a:rPr lang="de-DE" sz="1400" dirty="0"/>
              <a:t>POLITICAL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7D2416BE-D4E4-C740-AB2A-E4160C731B32}"/>
              </a:ext>
            </a:extLst>
          </p:cNvPr>
          <p:cNvSpPr/>
          <p:nvPr/>
        </p:nvSpPr>
        <p:spPr>
          <a:xfrm>
            <a:off x="2335778" y="1509767"/>
            <a:ext cx="1800000" cy="198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E</a:t>
            </a:r>
          </a:p>
          <a:p>
            <a:pPr algn="ctr">
              <a:spcAft>
                <a:spcPts val="600"/>
              </a:spcAft>
            </a:pPr>
            <a:r>
              <a:rPr lang="de-DE" sz="1400"/>
              <a:t>ECONOMIC</a:t>
            </a:r>
            <a:endParaRPr lang="de-DE" sz="1400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448F450C-5E5A-AD45-8CFC-6ACA69B3FEAE}"/>
              </a:ext>
            </a:extLst>
          </p:cNvPr>
          <p:cNvSpPr/>
          <p:nvPr/>
        </p:nvSpPr>
        <p:spPr>
          <a:xfrm>
            <a:off x="395824" y="3867279"/>
            <a:ext cx="1800000" cy="198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T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TECHNOLOGICAL</a:t>
            </a: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71D3B5B3-270C-9A41-8CA8-3534E0BAA050}"/>
              </a:ext>
            </a:extLst>
          </p:cNvPr>
          <p:cNvSpPr/>
          <p:nvPr/>
        </p:nvSpPr>
        <p:spPr>
          <a:xfrm>
            <a:off x="2349542" y="3867279"/>
            <a:ext cx="180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L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LEGAL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65AC30AF-3CE8-AD4B-ADC8-E1E35353C224}"/>
              </a:ext>
            </a:extLst>
          </p:cNvPr>
          <p:cNvSpPr/>
          <p:nvPr/>
        </p:nvSpPr>
        <p:spPr>
          <a:xfrm>
            <a:off x="6515158" y="1503199"/>
            <a:ext cx="5229122" cy="47127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Aft>
                <a:spcPts val="600"/>
              </a:spcAft>
            </a:pPr>
            <a:r>
              <a:rPr lang="de-DE" sz="1400" dirty="0"/>
              <a:t>TECHNOLOGICAL FACTORS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7179A045-0C8F-AA4A-92C4-1EAEA451A042}"/>
              </a:ext>
            </a:extLst>
          </p:cNvPr>
          <p:cNvSpPr/>
          <p:nvPr/>
        </p:nvSpPr>
        <p:spPr>
          <a:xfrm>
            <a:off x="6515158" y="1974470"/>
            <a:ext cx="5229122" cy="38665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t"/>
          <a:lstStyle/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….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D2BF922-ED54-7F48-865D-523C21AC13F2}"/>
              </a:ext>
            </a:extLst>
          </p:cNvPr>
          <p:cNvSpPr/>
          <p:nvPr/>
        </p:nvSpPr>
        <p:spPr>
          <a:xfrm>
            <a:off x="4289496" y="1509767"/>
            <a:ext cx="1800000" cy="198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S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SOCIAL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5C82CAE-8C15-6E4B-A015-F631ACBD0A14}"/>
              </a:ext>
            </a:extLst>
          </p:cNvPr>
          <p:cNvSpPr/>
          <p:nvPr/>
        </p:nvSpPr>
        <p:spPr>
          <a:xfrm>
            <a:off x="4303260" y="3861048"/>
            <a:ext cx="180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E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ENVIRONMENTAL</a:t>
            </a:r>
          </a:p>
        </p:txBody>
      </p:sp>
    </p:spTree>
    <p:extLst>
      <p:ext uri="{BB962C8B-B14F-4D97-AF65-F5344CB8AC3E}">
        <p14:creationId xmlns:p14="http://schemas.microsoft.com/office/powerpoint/2010/main" val="1130243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47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PESTLE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4727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www.strategypunk.com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rgbClr val="44727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49450EC4-FE50-C545-9BF1-9F60836C5C70}"/>
              </a:ext>
            </a:extLst>
          </p:cNvPr>
          <p:cNvSpPr/>
          <p:nvPr/>
        </p:nvSpPr>
        <p:spPr>
          <a:xfrm>
            <a:off x="382060" y="1503199"/>
            <a:ext cx="1800000" cy="198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P</a:t>
            </a:r>
          </a:p>
          <a:p>
            <a:pPr algn="ctr"/>
            <a:r>
              <a:rPr lang="de-DE" sz="1400" dirty="0"/>
              <a:t>POLITICAL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7D2416BE-D4E4-C740-AB2A-E4160C731B32}"/>
              </a:ext>
            </a:extLst>
          </p:cNvPr>
          <p:cNvSpPr/>
          <p:nvPr/>
        </p:nvSpPr>
        <p:spPr>
          <a:xfrm>
            <a:off x="2335778" y="1509767"/>
            <a:ext cx="1800000" cy="198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E</a:t>
            </a:r>
          </a:p>
          <a:p>
            <a:pPr algn="ctr">
              <a:spcAft>
                <a:spcPts val="600"/>
              </a:spcAft>
            </a:pPr>
            <a:r>
              <a:rPr lang="de-DE" sz="1400"/>
              <a:t>ECONOMIC</a:t>
            </a:r>
            <a:endParaRPr lang="de-DE" sz="1400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448F450C-5E5A-AD45-8CFC-6ACA69B3FEAE}"/>
              </a:ext>
            </a:extLst>
          </p:cNvPr>
          <p:cNvSpPr/>
          <p:nvPr/>
        </p:nvSpPr>
        <p:spPr>
          <a:xfrm>
            <a:off x="395824" y="3867279"/>
            <a:ext cx="1800000" cy="198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T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TECHNOLOGICAL</a:t>
            </a: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71D3B5B3-270C-9A41-8CA8-3534E0BAA050}"/>
              </a:ext>
            </a:extLst>
          </p:cNvPr>
          <p:cNvSpPr/>
          <p:nvPr/>
        </p:nvSpPr>
        <p:spPr>
          <a:xfrm>
            <a:off x="2349542" y="3867279"/>
            <a:ext cx="1800000" cy="198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L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LEGAL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65AC30AF-3CE8-AD4B-ADC8-E1E35353C224}"/>
              </a:ext>
            </a:extLst>
          </p:cNvPr>
          <p:cNvSpPr/>
          <p:nvPr/>
        </p:nvSpPr>
        <p:spPr>
          <a:xfrm>
            <a:off x="6515158" y="1503199"/>
            <a:ext cx="5229122" cy="47127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Aft>
                <a:spcPts val="600"/>
              </a:spcAft>
            </a:pPr>
            <a:r>
              <a:rPr lang="de-DE" sz="1400" dirty="0"/>
              <a:t>LEGAL FACTORS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7179A045-0C8F-AA4A-92C4-1EAEA451A042}"/>
              </a:ext>
            </a:extLst>
          </p:cNvPr>
          <p:cNvSpPr/>
          <p:nvPr/>
        </p:nvSpPr>
        <p:spPr>
          <a:xfrm>
            <a:off x="6515158" y="1974470"/>
            <a:ext cx="5229122" cy="38665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t"/>
          <a:lstStyle/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….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D2BF922-ED54-7F48-865D-523C21AC13F2}"/>
              </a:ext>
            </a:extLst>
          </p:cNvPr>
          <p:cNvSpPr/>
          <p:nvPr/>
        </p:nvSpPr>
        <p:spPr>
          <a:xfrm>
            <a:off x="4289496" y="1509767"/>
            <a:ext cx="1800000" cy="198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S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SOCIAL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5C82CAE-8C15-6E4B-A015-F631ACBD0A14}"/>
              </a:ext>
            </a:extLst>
          </p:cNvPr>
          <p:cNvSpPr/>
          <p:nvPr/>
        </p:nvSpPr>
        <p:spPr>
          <a:xfrm>
            <a:off x="4303260" y="3861048"/>
            <a:ext cx="180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E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ENVIRONMENTAL</a:t>
            </a:r>
          </a:p>
        </p:txBody>
      </p:sp>
    </p:spTree>
    <p:extLst>
      <p:ext uri="{BB962C8B-B14F-4D97-AF65-F5344CB8AC3E}">
        <p14:creationId xmlns:p14="http://schemas.microsoft.com/office/powerpoint/2010/main" val="259497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6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4727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www.strategypunk.com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rgbClr val="44727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E45077D-B006-BD47-8F89-6FF3F8903A07}"/>
              </a:ext>
            </a:extLst>
          </p:cNvPr>
          <p:cNvSpPr/>
          <p:nvPr/>
        </p:nvSpPr>
        <p:spPr>
          <a:xfrm>
            <a:off x="3972100" y="1562571"/>
            <a:ext cx="1908000" cy="1908000"/>
          </a:xfrm>
          <a:prstGeom prst="rect">
            <a:avLst/>
          </a:prstGeom>
          <a:solidFill>
            <a:srgbClr val="154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400" dirty="0">
              <a:solidFill>
                <a:prstClr val="white"/>
              </a:solidFill>
              <a:latin typeface="Arial" panose="020B060402020202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400" dirty="0">
              <a:solidFill>
                <a:prstClr val="white"/>
              </a:solidFill>
              <a:latin typeface="Arial" panose="020B060402020202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POLITICAL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7EE388E2-81B7-3D42-9C75-79E3EFDC61F9}"/>
              </a:ext>
            </a:extLst>
          </p:cNvPr>
          <p:cNvSpPr/>
          <p:nvPr/>
        </p:nvSpPr>
        <p:spPr>
          <a:xfrm>
            <a:off x="6276232" y="1562571"/>
            <a:ext cx="1908000" cy="1908000"/>
          </a:xfrm>
          <a:prstGeom prst="rect">
            <a:avLst/>
          </a:prstGeom>
          <a:solidFill>
            <a:srgbClr val="1F7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de-DE" sz="1400" dirty="0">
              <a:solidFill>
                <a:prstClr val="white"/>
              </a:solidFill>
              <a:latin typeface="Arial" panose="020B060402020202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ECONOMIC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6BCD1ED3-0A05-4643-8FA1-AFD067AFF7C5}"/>
              </a:ext>
            </a:extLst>
          </p:cNvPr>
          <p:cNvSpPr/>
          <p:nvPr/>
        </p:nvSpPr>
        <p:spPr>
          <a:xfrm>
            <a:off x="3972100" y="3709556"/>
            <a:ext cx="1908000" cy="1908000"/>
          </a:xfrm>
          <a:prstGeom prst="rect">
            <a:avLst/>
          </a:prstGeom>
          <a:solidFill>
            <a:srgbClr val="34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de-DE" sz="1400" dirty="0">
              <a:solidFill>
                <a:prstClr val="white"/>
              </a:solidFill>
              <a:latin typeface="Arial" panose="020B060402020202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546821F2-2896-3744-A458-4A234866EDD1}"/>
              </a:ext>
            </a:extLst>
          </p:cNvPr>
          <p:cNvSpPr/>
          <p:nvPr/>
        </p:nvSpPr>
        <p:spPr>
          <a:xfrm>
            <a:off x="6276232" y="3698485"/>
            <a:ext cx="1908000" cy="1908000"/>
          </a:xfrm>
          <a:prstGeom prst="rect">
            <a:avLst/>
          </a:prstGeom>
          <a:solidFill>
            <a:srgbClr val="86C2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de-DE" sz="1400" dirty="0">
              <a:solidFill>
                <a:prstClr val="white"/>
              </a:solidFill>
              <a:latin typeface="Arial" panose="020B060402020202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TECHNOLOGICAL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D76A2B1-2995-D749-A5CC-FD0AE2B39F22}"/>
              </a:ext>
            </a:extLst>
          </p:cNvPr>
          <p:cNvSpPr/>
          <p:nvPr/>
        </p:nvSpPr>
        <p:spPr>
          <a:xfrm>
            <a:off x="587724" y="1562571"/>
            <a:ext cx="3384376" cy="190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Political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Political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Political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Political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Political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….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D2547108-AFA0-F740-B8D7-272C3733A4A0}"/>
              </a:ext>
            </a:extLst>
          </p:cNvPr>
          <p:cNvSpPr/>
          <p:nvPr/>
        </p:nvSpPr>
        <p:spPr>
          <a:xfrm>
            <a:off x="587724" y="3709556"/>
            <a:ext cx="3384376" cy="190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….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7A048C63-D1C6-034A-B7E3-22EFBC2A3822}"/>
              </a:ext>
            </a:extLst>
          </p:cNvPr>
          <p:cNvSpPr/>
          <p:nvPr/>
        </p:nvSpPr>
        <p:spPr>
          <a:xfrm>
            <a:off x="8184232" y="1562571"/>
            <a:ext cx="3384376" cy="190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4150" marR="0" lvl="0" indent="-18415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marR="0" lvl="0" indent="-18415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marR="0" lvl="0" indent="-18415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marR="0" lvl="0" indent="-18415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marR="0" lvl="0" indent="-18415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marR="0" lvl="0" indent="-18415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….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2BFCD231-F46C-314F-9C4A-C56BBF802DEA}"/>
              </a:ext>
            </a:extLst>
          </p:cNvPr>
          <p:cNvSpPr/>
          <p:nvPr/>
        </p:nvSpPr>
        <p:spPr>
          <a:xfrm>
            <a:off x="8184232" y="3709550"/>
            <a:ext cx="3384376" cy="190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….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6A035967-5C12-144F-8CED-2198DC8879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02100" y="1979602"/>
            <a:ext cx="648000" cy="6480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EFF42B7F-314B-BB44-B851-20C31C6CC01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06232" y="2002446"/>
            <a:ext cx="648000" cy="6480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03DAED81-8793-5146-9D44-8534CF2CDA8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602100" y="4124422"/>
            <a:ext cx="648000" cy="6480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2F3EB638-E23C-AB43-B718-345EEA05346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906232" y="4124422"/>
            <a:ext cx="64800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577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1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PESTLE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4727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www.strategypunk.com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rgbClr val="44727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49450EC4-FE50-C545-9BF1-9F60836C5C70}"/>
              </a:ext>
            </a:extLst>
          </p:cNvPr>
          <p:cNvSpPr/>
          <p:nvPr/>
        </p:nvSpPr>
        <p:spPr>
          <a:xfrm>
            <a:off x="382060" y="1503199"/>
            <a:ext cx="1800000" cy="198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P</a:t>
            </a:r>
          </a:p>
          <a:p>
            <a:pPr algn="ctr"/>
            <a:r>
              <a:rPr lang="de-DE" sz="1400" dirty="0"/>
              <a:t>POLITICAL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7D2416BE-D4E4-C740-AB2A-E4160C731B32}"/>
              </a:ext>
            </a:extLst>
          </p:cNvPr>
          <p:cNvSpPr/>
          <p:nvPr/>
        </p:nvSpPr>
        <p:spPr>
          <a:xfrm>
            <a:off x="2335778" y="1509767"/>
            <a:ext cx="1800000" cy="198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E</a:t>
            </a:r>
          </a:p>
          <a:p>
            <a:pPr algn="ctr">
              <a:spcAft>
                <a:spcPts val="600"/>
              </a:spcAft>
            </a:pPr>
            <a:r>
              <a:rPr lang="de-DE" sz="1400"/>
              <a:t>ECONOMIC</a:t>
            </a:r>
            <a:endParaRPr lang="de-DE" sz="1400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448F450C-5E5A-AD45-8CFC-6ACA69B3FEAE}"/>
              </a:ext>
            </a:extLst>
          </p:cNvPr>
          <p:cNvSpPr/>
          <p:nvPr/>
        </p:nvSpPr>
        <p:spPr>
          <a:xfrm>
            <a:off x="395824" y="3867279"/>
            <a:ext cx="1800000" cy="198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T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TECHNOLOGICAL</a:t>
            </a: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71D3B5B3-270C-9A41-8CA8-3534E0BAA050}"/>
              </a:ext>
            </a:extLst>
          </p:cNvPr>
          <p:cNvSpPr/>
          <p:nvPr/>
        </p:nvSpPr>
        <p:spPr>
          <a:xfrm>
            <a:off x="2349542" y="3867279"/>
            <a:ext cx="1800000" cy="198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L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LEGAL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65AC30AF-3CE8-AD4B-ADC8-E1E35353C224}"/>
              </a:ext>
            </a:extLst>
          </p:cNvPr>
          <p:cNvSpPr/>
          <p:nvPr/>
        </p:nvSpPr>
        <p:spPr>
          <a:xfrm>
            <a:off x="6515158" y="1503199"/>
            <a:ext cx="5229122" cy="47127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Aft>
                <a:spcPts val="600"/>
              </a:spcAft>
            </a:pPr>
            <a:r>
              <a:rPr lang="de-DE" sz="1400" dirty="0"/>
              <a:t>ENVIRONMENTAL FACTORS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7179A045-0C8F-AA4A-92C4-1EAEA451A042}"/>
              </a:ext>
            </a:extLst>
          </p:cNvPr>
          <p:cNvSpPr/>
          <p:nvPr/>
        </p:nvSpPr>
        <p:spPr>
          <a:xfrm>
            <a:off x="6515158" y="1974470"/>
            <a:ext cx="5229122" cy="38665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t"/>
          <a:lstStyle/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….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D2BF922-ED54-7F48-865D-523C21AC13F2}"/>
              </a:ext>
            </a:extLst>
          </p:cNvPr>
          <p:cNvSpPr/>
          <p:nvPr/>
        </p:nvSpPr>
        <p:spPr>
          <a:xfrm>
            <a:off x="4289496" y="1509767"/>
            <a:ext cx="1800000" cy="198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S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SOCIAL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5C82CAE-8C15-6E4B-A015-F631ACBD0A14}"/>
              </a:ext>
            </a:extLst>
          </p:cNvPr>
          <p:cNvSpPr/>
          <p:nvPr/>
        </p:nvSpPr>
        <p:spPr>
          <a:xfrm>
            <a:off x="4303260" y="3861048"/>
            <a:ext cx="1800000" cy="1980000"/>
          </a:xfrm>
          <a:prstGeom prst="rect">
            <a:avLst/>
          </a:prstGeom>
          <a:solidFill>
            <a:srgbClr val="788D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E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ENVIRONMENTAL</a:t>
            </a:r>
          </a:p>
        </p:txBody>
      </p:sp>
    </p:spTree>
    <p:extLst>
      <p:ext uri="{BB962C8B-B14F-4D97-AF65-F5344CB8AC3E}">
        <p14:creationId xmlns:p14="http://schemas.microsoft.com/office/powerpoint/2010/main" val="472176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33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>
                <a:solidFill>
                  <a:srgbClr val="44727E"/>
                </a:solidFill>
              </a:rPr>
              <a:t>www.strategypunk.com</a:t>
            </a:r>
            <a:endParaRPr lang="de-DE" sz="1400" b="1" dirty="0">
              <a:solidFill>
                <a:srgbClr val="44727E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E45077D-B006-BD47-8F89-6FF3F8903A07}"/>
              </a:ext>
            </a:extLst>
          </p:cNvPr>
          <p:cNvSpPr/>
          <p:nvPr/>
        </p:nvSpPr>
        <p:spPr>
          <a:xfrm>
            <a:off x="3972100" y="1562571"/>
            <a:ext cx="1908000" cy="1908000"/>
          </a:xfrm>
          <a:prstGeom prst="rect">
            <a:avLst/>
          </a:prstGeom>
          <a:solidFill>
            <a:srgbClr val="154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P</a:t>
            </a:r>
          </a:p>
          <a:p>
            <a:pPr algn="ctr"/>
            <a:r>
              <a:rPr lang="de-DE" sz="1400" dirty="0"/>
              <a:t>POLITICAL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7EE388E2-81B7-3D42-9C75-79E3EFDC61F9}"/>
              </a:ext>
            </a:extLst>
          </p:cNvPr>
          <p:cNvSpPr/>
          <p:nvPr/>
        </p:nvSpPr>
        <p:spPr>
          <a:xfrm>
            <a:off x="6276232" y="1562571"/>
            <a:ext cx="1908000" cy="1908000"/>
          </a:xfrm>
          <a:prstGeom prst="rect">
            <a:avLst/>
          </a:prstGeom>
          <a:solidFill>
            <a:srgbClr val="1F7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E</a:t>
            </a:r>
          </a:p>
          <a:p>
            <a:pPr algn="ctr">
              <a:spcAft>
                <a:spcPts val="600"/>
              </a:spcAft>
            </a:pPr>
            <a:r>
              <a:rPr lang="de-DE" sz="1400"/>
              <a:t>ECONOMIC</a:t>
            </a:r>
            <a:endParaRPr lang="de-DE" sz="1400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6BCD1ED3-0A05-4643-8FA1-AFD067AFF7C5}"/>
              </a:ext>
            </a:extLst>
          </p:cNvPr>
          <p:cNvSpPr/>
          <p:nvPr/>
        </p:nvSpPr>
        <p:spPr>
          <a:xfrm>
            <a:off x="3972100" y="3709556"/>
            <a:ext cx="1908000" cy="1908000"/>
          </a:xfrm>
          <a:prstGeom prst="rect">
            <a:avLst/>
          </a:prstGeom>
          <a:solidFill>
            <a:srgbClr val="34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S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SOCIAL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546821F2-2896-3744-A458-4A234866EDD1}"/>
              </a:ext>
            </a:extLst>
          </p:cNvPr>
          <p:cNvSpPr/>
          <p:nvPr/>
        </p:nvSpPr>
        <p:spPr>
          <a:xfrm>
            <a:off x="6276232" y="3698485"/>
            <a:ext cx="1908000" cy="1908000"/>
          </a:xfrm>
          <a:prstGeom prst="rect">
            <a:avLst/>
          </a:prstGeom>
          <a:solidFill>
            <a:srgbClr val="86C2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5400" dirty="0"/>
              <a:t>T</a:t>
            </a:r>
          </a:p>
          <a:p>
            <a:pPr algn="ctr">
              <a:spcAft>
                <a:spcPts val="600"/>
              </a:spcAft>
            </a:pPr>
            <a:r>
              <a:rPr lang="de-DE" sz="1400" dirty="0"/>
              <a:t>TECHNOLOGICAL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D76A2B1-2995-D749-A5CC-FD0AE2B39F22}"/>
              </a:ext>
            </a:extLst>
          </p:cNvPr>
          <p:cNvSpPr/>
          <p:nvPr/>
        </p:nvSpPr>
        <p:spPr>
          <a:xfrm>
            <a:off x="587724" y="1562571"/>
            <a:ext cx="3384376" cy="190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Political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Political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Political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Political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Political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….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D2547108-AFA0-F740-B8D7-272C3733A4A0}"/>
              </a:ext>
            </a:extLst>
          </p:cNvPr>
          <p:cNvSpPr/>
          <p:nvPr/>
        </p:nvSpPr>
        <p:spPr>
          <a:xfrm>
            <a:off x="587724" y="3709556"/>
            <a:ext cx="3384376" cy="190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….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7A048C63-D1C6-034A-B7E3-22EFBC2A3822}"/>
              </a:ext>
            </a:extLst>
          </p:cNvPr>
          <p:cNvSpPr/>
          <p:nvPr/>
        </p:nvSpPr>
        <p:spPr>
          <a:xfrm>
            <a:off x="8184232" y="1562571"/>
            <a:ext cx="3384376" cy="190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….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2BFCD231-F46C-314F-9C4A-C56BBF802DEA}"/>
              </a:ext>
            </a:extLst>
          </p:cNvPr>
          <p:cNvSpPr/>
          <p:nvPr/>
        </p:nvSpPr>
        <p:spPr>
          <a:xfrm>
            <a:off x="8184232" y="3709550"/>
            <a:ext cx="3384376" cy="190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….</a:t>
            </a:r>
          </a:p>
        </p:txBody>
      </p:sp>
      <p:sp>
        <p:nvSpPr>
          <p:cNvPr id="15" name="Circular Arrow 56">
            <a:extLst>
              <a:ext uri="{FF2B5EF4-FFF2-40B4-BE49-F238E27FC236}">
                <a16:creationId xmlns:a16="http://schemas.microsoft.com/office/drawing/2014/main" id="{50B2E055-DB07-B84D-833E-7EA2FCBD89EC}"/>
              </a:ext>
            </a:extLst>
          </p:cNvPr>
          <p:cNvSpPr/>
          <p:nvPr/>
        </p:nvSpPr>
        <p:spPr>
          <a:xfrm>
            <a:off x="5430000" y="2907470"/>
            <a:ext cx="1332000" cy="1296000"/>
          </a:xfrm>
          <a:prstGeom prst="circularArrow">
            <a:avLst/>
          </a:prstGeom>
          <a:solidFill>
            <a:srgbClr val="B25147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de-DE"/>
          </a:p>
        </p:txBody>
      </p:sp>
      <p:sp>
        <p:nvSpPr>
          <p:cNvPr id="16" name="Circular Arrow 56">
            <a:extLst>
              <a:ext uri="{FF2B5EF4-FFF2-40B4-BE49-F238E27FC236}">
                <a16:creationId xmlns:a16="http://schemas.microsoft.com/office/drawing/2014/main" id="{006941C8-A144-1E49-ABEA-93F6D23B0E23}"/>
              </a:ext>
            </a:extLst>
          </p:cNvPr>
          <p:cNvSpPr/>
          <p:nvPr/>
        </p:nvSpPr>
        <p:spPr>
          <a:xfrm rot="11025758">
            <a:off x="5444079" y="2967253"/>
            <a:ext cx="1332000" cy="1296000"/>
          </a:xfrm>
          <a:prstGeom prst="circularArrow">
            <a:avLst/>
          </a:prstGeom>
          <a:solidFill>
            <a:srgbClr val="B25147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91228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80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>
                <a:solidFill>
                  <a:srgbClr val="44727E"/>
                </a:solidFill>
              </a:rPr>
              <a:t>www.strategypunk.com</a:t>
            </a:r>
            <a:endParaRPr lang="de-DE" sz="1400" b="1" dirty="0">
              <a:solidFill>
                <a:srgbClr val="44727E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E45077D-B006-BD47-8F89-6FF3F8903A07}"/>
              </a:ext>
            </a:extLst>
          </p:cNvPr>
          <p:cNvSpPr/>
          <p:nvPr/>
        </p:nvSpPr>
        <p:spPr>
          <a:xfrm>
            <a:off x="383763" y="1269170"/>
            <a:ext cx="2592000" cy="873323"/>
          </a:xfrm>
          <a:prstGeom prst="rect">
            <a:avLst/>
          </a:prstGeom>
          <a:solidFill>
            <a:srgbClr val="32A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de-DE" sz="2800" dirty="0"/>
              <a:t>P</a:t>
            </a:r>
          </a:p>
          <a:p>
            <a:pPr>
              <a:lnSpc>
                <a:spcPct val="150000"/>
              </a:lnSpc>
            </a:pPr>
            <a:r>
              <a:rPr lang="de-DE" sz="1400" dirty="0"/>
              <a:t>POLITICAL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D76A2B1-2995-D749-A5CC-FD0AE2B39F22}"/>
              </a:ext>
            </a:extLst>
          </p:cNvPr>
          <p:cNvSpPr/>
          <p:nvPr/>
        </p:nvSpPr>
        <p:spPr>
          <a:xfrm>
            <a:off x="370977" y="2295470"/>
            <a:ext cx="2592000" cy="3870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Political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Political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Political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Political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Political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….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6877F63E-C6E8-DD49-BCA2-E44524FFB6E4}"/>
              </a:ext>
            </a:extLst>
          </p:cNvPr>
          <p:cNvSpPr/>
          <p:nvPr/>
        </p:nvSpPr>
        <p:spPr>
          <a:xfrm>
            <a:off x="3282721" y="1269170"/>
            <a:ext cx="2592000" cy="873323"/>
          </a:xfrm>
          <a:prstGeom prst="rect">
            <a:avLst/>
          </a:prstGeom>
          <a:solidFill>
            <a:srgbClr val="98B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de-DE" sz="2800" dirty="0"/>
              <a:t>E</a:t>
            </a:r>
          </a:p>
          <a:p>
            <a:pPr>
              <a:lnSpc>
                <a:spcPct val="150000"/>
              </a:lnSpc>
            </a:pPr>
            <a:r>
              <a:rPr lang="de-DE" sz="1400"/>
              <a:t>ECONOMIC</a:t>
            </a:r>
            <a:endParaRPr lang="de-DE" sz="1400" dirty="0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8EBC3492-417D-4E48-AF5E-41C9142DB64A}"/>
              </a:ext>
            </a:extLst>
          </p:cNvPr>
          <p:cNvSpPr/>
          <p:nvPr/>
        </p:nvSpPr>
        <p:spPr>
          <a:xfrm>
            <a:off x="3269935" y="2295470"/>
            <a:ext cx="2592000" cy="3870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Economic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Economic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Economic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Economic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Economic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….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9CC0BBB-69F3-C242-B6F0-0C083E0FDECA}"/>
              </a:ext>
            </a:extLst>
          </p:cNvPr>
          <p:cNvSpPr/>
          <p:nvPr/>
        </p:nvSpPr>
        <p:spPr>
          <a:xfrm>
            <a:off x="6174942" y="1269170"/>
            <a:ext cx="2592000" cy="873323"/>
          </a:xfrm>
          <a:prstGeom prst="rect">
            <a:avLst/>
          </a:prstGeom>
          <a:solidFill>
            <a:srgbClr val="445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de-DE" sz="2800" dirty="0"/>
              <a:t>S</a:t>
            </a:r>
          </a:p>
          <a:p>
            <a:pPr>
              <a:lnSpc>
                <a:spcPct val="150000"/>
              </a:lnSpc>
            </a:pPr>
            <a:r>
              <a:rPr lang="de-DE" sz="1400" dirty="0"/>
              <a:t>SOCIAL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D053240-D205-0943-8E2F-82DCD2AEB4B7}"/>
              </a:ext>
            </a:extLst>
          </p:cNvPr>
          <p:cNvSpPr/>
          <p:nvPr/>
        </p:nvSpPr>
        <p:spPr>
          <a:xfrm>
            <a:off x="6162156" y="2295470"/>
            <a:ext cx="2592000" cy="3870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Social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Social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Social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Social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Social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….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A6FA147F-D696-6746-B658-81FBFDDF824E}"/>
              </a:ext>
            </a:extLst>
          </p:cNvPr>
          <p:cNvSpPr/>
          <p:nvPr/>
        </p:nvSpPr>
        <p:spPr>
          <a:xfrm>
            <a:off x="9061114" y="1269170"/>
            <a:ext cx="2592000" cy="873323"/>
          </a:xfrm>
          <a:prstGeom prst="rect">
            <a:avLst/>
          </a:prstGeom>
          <a:solidFill>
            <a:srgbClr val="E59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de-DE" sz="2800" dirty="0"/>
              <a:t>T</a:t>
            </a:r>
          </a:p>
          <a:p>
            <a:pPr>
              <a:lnSpc>
                <a:spcPct val="150000"/>
              </a:lnSpc>
            </a:pPr>
            <a:r>
              <a:rPr lang="de-DE" sz="1400" dirty="0"/>
              <a:t>TECHNOLOGICAL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AE76FADF-2C79-664F-9598-729200BE5571}"/>
              </a:ext>
            </a:extLst>
          </p:cNvPr>
          <p:cNvSpPr/>
          <p:nvPr/>
        </p:nvSpPr>
        <p:spPr>
          <a:xfrm>
            <a:off x="9048328" y="2295470"/>
            <a:ext cx="2592000" cy="3870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Technological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Technological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Technological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Technological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Technological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527111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9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4727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www.strategypunk.com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rgbClr val="44727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E45077D-B006-BD47-8F89-6FF3F8903A07}"/>
              </a:ext>
            </a:extLst>
          </p:cNvPr>
          <p:cNvSpPr/>
          <p:nvPr/>
        </p:nvSpPr>
        <p:spPr>
          <a:xfrm>
            <a:off x="383763" y="1269170"/>
            <a:ext cx="2592000" cy="873323"/>
          </a:xfrm>
          <a:prstGeom prst="rect">
            <a:avLst/>
          </a:prstGeom>
          <a:solidFill>
            <a:srgbClr val="32A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POLITICAL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D76A2B1-2995-D749-A5CC-FD0AE2B39F22}"/>
              </a:ext>
            </a:extLst>
          </p:cNvPr>
          <p:cNvSpPr/>
          <p:nvPr/>
        </p:nvSpPr>
        <p:spPr>
          <a:xfrm>
            <a:off x="370977" y="2295470"/>
            <a:ext cx="2592000" cy="3870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marR="0" lvl="0" indent="-184150" fontAlgn="auto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sz="1400" dirty="0">
                <a:solidFill>
                  <a:schemeClr val="tx1"/>
                </a:solidFill>
              </a:rPr>
              <a:t>Political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marR="0" lvl="0" indent="-184150" fontAlgn="auto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sz="1400" dirty="0">
                <a:solidFill>
                  <a:schemeClr val="tx1"/>
                </a:solidFill>
              </a:rPr>
              <a:t>Political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marR="0" lvl="0" indent="-184150" fontAlgn="auto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sz="1400" dirty="0">
                <a:solidFill>
                  <a:schemeClr val="tx1"/>
                </a:solidFill>
              </a:rPr>
              <a:t>Political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marR="0" lvl="0" indent="-184150" fontAlgn="auto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sz="1400" dirty="0">
                <a:solidFill>
                  <a:schemeClr val="tx1"/>
                </a:solidFill>
              </a:rPr>
              <a:t>Political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marR="0" lvl="0" indent="-184150" fontAlgn="auto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sz="1400" dirty="0">
                <a:solidFill>
                  <a:schemeClr val="tx1"/>
                </a:solidFill>
              </a:rPr>
              <a:t>Political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marR="0" lvl="0" indent="-184150" fontAlgn="auto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sz="1400" dirty="0">
                <a:solidFill>
                  <a:schemeClr val="tx1"/>
                </a:solidFill>
              </a:rPr>
              <a:t>….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6877F63E-C6E8-DD49-BCA2-E44524FFB6E4}"/>
              </a:ext>
            </a:extLst>
          </p:cNvPr>
          <p:cNvSpPr/>
          <p:nvPr/>
        </p:nvSpPr>
        <p:spPr>
          <a:xfrm>
            <a:off x="3282721" y="1269170"/>
            <a:ext cx="2592000" cy="873323"/>
          </a:xfrm>
          <a:prstGeom prst="rect">
            <a:avLst/>
          </a:prstGeom>
          <a:solidFill>
            <a:srgbClr val="98B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ECONOMIC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8EBC3492-417D-4E48-AF5E-41C9142DB64A}"/>
              </a:ext>
            </a:extLst>
          </p:cNvPr>
          <p:cNvSpPr/>
          <p:nvPr/>
        </p:nvSpPr>
        <p:spPr>
          <a:xfrm>
            <a:off x="3269935" y="2295470"/>
            <a:ext cx="2592000" cy="3870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Economic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….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9CC0BBB-69F3-C242-B6F0-0C083E0FDECA}"/>
              </a:ext>
            </a:extLst>
          </p:cNvPr>
          <p:cNvSpPr/>
          <p:nvPr/>
        </p:nvSpPr>
        <p:spPr>
          <a:xfrm>
            <a:off x="6174942" y="1269170"/>
            <a:ext cx="2592000" cy="873323"/>
          </a:xfrm>
          <a:prstGeom prst="rect">
            <a:avLst/>
          </a:prstGeom>
          <a:solidFill>
            <a:srgbClr val="445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D053240-D205-0943-8E2F-82DCD2AEB4B7}"/>
              </a:ext>
            </a:extLst>
          </p:cNvPr>
          <p:cNvSpPr/>
          <p:nvPr/>
        </p:nvSpPr>
        <p:spPr>
          <a:xfrm>
            <a:off x="6162156" y="2295470"/>
            <a:ext cx="2592000" cy="3870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marR="0" lvl="0" indent="-184150" fontAlgn="auto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marR="0" lvl="0" indent="-184150" fontAlgn="auto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marR="0" lvl="0" indent="-184150" fontAlgn="auto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marR="0" lvl="0" indent="-184150" fontAlgn="auto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marR="0" lvl="0" indent="-184150" fontAlgn="auto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Social</a:t>
            </a: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marR="0" lvl="0" indent="-184150" fontAlgn="auto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….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A6FA147F-D696-6746-B658-81FBFDDF824E}"/>
              </a:ext>
            </a:extLst>
          </p:cNvPr>
          <p:cNvSpPr/>
          <p:nvPr/>
        </p:nvSpPr>
        <p:spPr>
          <a:xfrm>
            <a:off x="9061114" y="1269170"/>
            <a:ext cx="2592000" cy="873323"/>
          </a:xfrm>
          <a:prstGeom prst="rect">
            <a:avLst/>
          </a:prstGeom>
          <a:solidFill>
            <a:srgbClr val="E59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TECHNOLOGICAL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AE76FADF-2C79-664F-9598-729200BE5571}"/>
              </a:ext>
            </a:extLst>
          </p:cNvPr>
          <p:cNvSpPr/>
          <p:nvPr/>
        </p:nvSpPr>
        <p:spPr>
          <a:xfrm>
            <a:off x="9048328" y="2295470"/>
            <a:ext cx="2592000" cy="3870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Technological </a:t>
            </a:r>
            <a:r>
              <a:rPr lang="de-DE" sz="14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4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prstClr val="black"/>
                </a:solidFill>
                <a:latin typeface="Arial" panose="020B0604020202020204"/>
              </a:rPr>
              <a:t>….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1AA737F-CE33-684B-BE40-0657B156C3B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279576" y="1435831"/>
            <a:ext cx="540000" cy="540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13CF92F-F987-4842-8C56-5E53C4197C9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95960" y="1435831"/>
            <a:ext cx="540000" cy="5400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F496278E-471B-A84E-955D-599DFF8C6F1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920536" y="1435831"/>
            <a:ext cx="540000" cy="5400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42EBCF1-C331-C444-92FF-64334BB649A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077073" y="1435831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332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03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>
                <a:solidFill>
                  <a:srgbClr val="44727E"/>
                </a:solidFill>
              </a:rPr>
              <a:t>www.strategypunk.com</a:t>
            </a:r>
            <a:endParaRPr lang="de-DE" sz="1400" b="1" dirty="0">
              <a:solidFill>
                <a:srgbClr val="44727E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E45077D-B006-BD47-8F89-6FF3F8903A07}"/>
              </a:ext>
            </a:extLst>
          </p:cNvPr>
          <p:cNvSpPr/>
          <p:nvPr/>
        </p:nvSpPr>
        <p:spPr>
          <a:xfrm>
            <a:off x="383763" y="1269170"/>
            <a:ext cx="2592000" cy="873323"/>
          </a:xfrm>
          <a:prstGeom prst="rect">
            <a:avLst/>
          </a:prstGeom>
          <a:solidFill>
            <a:srgbClr val="32A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de-DE" sz="2800" dirty="0"/>
              <a:t>P</a:t>
            </a:r>
          </a:p>
          <a:p>
            <a:pPr>
              <a:lnSpc>
                <a:spcPct val="150000"/>
              </a:lnSpc>
            </a:pPr>
            <a:r>
              <a:rPr lang="de-DE" sz="1400" dirty="0"/>
              <a:t>POLITICAL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D76A2B1-2995-D749-A5CC-FD0AE2B39F22}"/>
              </a:ext>
            </a:extLst>
          </p:cNvPr>
          <p:cNvSpPr/>
          <p:nvPr/>
        </p:nvSpPr>
        <p:spPr>
          <a:xfrm>
            <a:off x="370977" y="2295470"/>
            <a:ext cx="2592000" cy="38703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Political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Political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Political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Political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Political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….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6877F63E-C6E8-DD49-BCA2-E44524FFB6E4}"/>
              </a:ext>
            </a:extLst>
          </p:cNvPr>
          <p:cNvSpPr/>
          <p:nvPr/>
        </p:nvSpPr>
        <p:spPr>
          <a:xfrm>
            <a:off x="3282721" y="1269170"/>
            <a:ext cx="2592000" cy="873323"/>
          </a:xfrm>
          <a:prstGeom prst="rect">
            <a:avLst/>
          </a:prstGeom>
          <a:solidFill>
            <a:srgbClr val="98B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de-DE" sz="2800" dirty="0"/>
              <a:t>E</a:t>
            </a:r>
          </a:p>
          <a:p>
            <a:pPr>
              <a:lnSpc>
                <a:spcPct val="150000"/>
              </a:lnSpc>
            </a:pPr>
            <a:r>
              <a:rPr lang="de-DE" sz="1400"/>
              <a:t>ECONOMIC</a:t>
            </a:r>
            <a:endParaRPr lang="de-DE" sz="1400" dirty="0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8EBC3492-417D-4E48-AF5E-41C9142DB64A}"/>
              </a:ext>
            </a:extLst>
          </p:cNvPr>
          <p:cNvSpPr/>
          <p:nvPr/>
        </p:nvSpPr>
        <p:spPr>
          <a:xfrm>
            <a:off x="3269935" y="2295470"/>
            <a:ext cx="2592000" cy="38703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Economic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Economic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Economic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Economic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Economic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….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9CC0BBB-69F3-C242-B6F0-0C083E0FDECA}"/>
              </a:ext>
            </a:extLst>
          </p:cNvPr>
          <p:cNvSpPr/>
          <p:nvPr/>
        </p:nvSpPr>
        <p:spPr>
          <a:xfrm>
            <a:off x="6174942" y="1269170"/>
            <a:ext cx="2592000" cy="873323"/>
          </a:xfrm>
          <a:prstGeom prst="rect">
            <a:avLst/>
          </a:prstGeom>
          <a:solidFill>
            <a:srgbClr val="445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de-DE" sz="2800" dirty="0"/>
              <a:t>S</a:t>
            </a:r>
          </a:p>
          <a:p>
            <a:pPr>
              <a:lnSpc>
                <a:spcPct val="150000"/>
              </a:lnSpc>
            </a:pPr>
            <a:r>
              <a:rPr lang="de-DE" sz="1400" dirty="0"/>
              <a:t>SOCIAL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D053240-D205-0943-8E2F-82DCD2AEB4B7}"/>
              </a:ext>
            </a:extLst>
          </p:cNvPr>
          <p:cNvSpPr/>
          <p:nvPr/>
        </p:nvSpPr>
        <p:spPr>
          <a:xfrm>
            <a:off x="6162156" y="2295470"/>
            <a:ext cx="2592000" cy="38703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Social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Social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Social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Social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</a:rPr>
              <a:t>Social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….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A6FA147F-D696-6746-B658-81FBFDDF824E}"/>
              </a:ext>
            </a:extLst>
          </p:cNvPr>
          <p:cNvSpPr/>
          <p:nvPr/>
        </p:nvSpPr>
        <p:spPr>
          <a:xfrm>
            <a:off x="9061114" y="1269170"/>
            <a:ext cx="2592000" cy="873323"/>
          </a:xfrm>
          <a:prstGeom prst="rect">
            <a:avLst/>
          </a:prstGeom>
          <a:solidFill>
            <a:srgbClr val="E59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de-DE" sz="2800" dirty="0"/>
              <a:t>T</a:t>
            </a:r>
          </a:p>
          <a:p>
            <a:pPr>
              <a:lnSpc>
                <a:spcPct val="150000"/>
              </a:lnSpc>
            </a:pPr>
            <a:r>
              <a:rPr lang="de-DE" sz="1400" dirty="0"/>
              <a:t>TECHNOLOGICAL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AE76FADF-2C79-664F-9598-729200BE5571}"/>
              </a:ext>
            </a:extLst>
          </p:cNvPr>
          <p:cNvSpPr/>
          <p:nvPr/>
        </p:nvSpPr>
        <p:spPr>
          <a:xfrm>
            <a:off x="9048328" y="2295470"/>
            <a:ext cx="2592000" cy="38703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Technological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Technological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Technological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Technological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Technological </a:t>
            </a:r>
            <a:r>
              <a:rPr lang="de-DE" sz="1400" dirty="0" err="1">
                <a:solidFill>
                  <a:schemeClr val="tx1"/>
                </a:solidFill>
              </a:rPr>
              <a:t>factors</a:t>
            </a:r>
            <a:endParaRPr lang="de-DE" sz="1400" dirty="0">
              <a:solidFill>
                <a:schemeClr val="tx1"/>
              </a:solidFill>
            </a:endParaRPr>
          </a:p>
          <a:p>
            <a:pPr marL="184150" indent="-184150">
              <a:spcAft>
                <a:spcPts val="9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430498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1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4727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www.strategypunk.com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rgbClr val="44727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E45077D-B006-BD47-8F89-6FF3F8903A07}"/>
              </a:ext>
            </a:extLst>
          </p:cNvPr>
          <p:cNvSpPr/>
          <p:nvPr/>
        </p:nvSpPr>
        <p:spPr>
          <a:xfrm>
            <a:off x="383763" y="1269170"/>
            <a:ext cx="2592000" cy="873323"/>
          </a:xfrm>
          <a:prstGeom prst="rect">
            <a:avLst/>
          </a:prstGeom>
          <a:solidFill>
            <a:srgbClr val="445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POLITICAL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D76A2B1-2995-D749-A5CC-FD0AE2B39F22}"/>
              </a:ext>
            </a:extLst>
          </p:cNvPr>
          <p:cNvSpPr/>
          <p:nvPr/>
        </p:nvSpPr>
        <p:spPr>
          <a:xfrm>
            <a:off x="370977" y="2295470"/>
            <a:ext cx="5797686" cy="3870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Political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Political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Political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Political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Political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….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6877F63E-C6E8-DD49-BCA2-E44524FFB6E4}"/>
              </a:ext>
            </a:extLst>
          </p:cNvPr>
          <p:cNvSpPr/>
          <p:nvPr/>
        </p:nvSpPr>
        <p:spPr>
          <a:xfrm>
            <a:off x="3276213" y="1269170"/>
            <a:ext cx="2592000" cy="8733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ECONOMIC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9CC0BBB-69F3-C242-B6F0-0C083E0FDECA}"/>
              </a:ext>
            </a:extLst>
          </p:cNvPr>
          <p:cNvSpPr/>
          <p:nvPr/>
        </p:nvSpPr>
        <p:spPr>
          <a:xfrm>
            <a:off x="6168663" y="1269170"/>
            <a:ext cx="2592000" cy="8733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A6FA147F-D696-6746-B658-81FBFDDF824E}"/>
              </a:ext>
            </a:extLst>
          </p:cNvPr>
          <p:cNvSpPr/>
          <p:nvPr/>
        </p:nvSpPr>
        <p:spPr>
          <a:xfrm>
            <a:off x="9061114" y="1269170"/>
            <a:ext cx="2592000" cy="8733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TECHNOLOGICAL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9EC51E8-C156-9B46-8296-1C7C117779E9}"/>
              </a:ext>
            </a:extLst>
          </p:cNvPr>
          <p:cNvSpPr/>
          <p:nvPr/>
        </p:nvSpPr>
        <p:spPr>
          <a:xfrm>
            <a:off x="6095999" y="2295470"/>
            <a:ext cx="5557115" cy="3870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>
                <a:solidFill>
                  <a:prstClr val="black"/>
                </a:solidFill>
                <a:latin typeface="Arial" panose="020B0604020202020204"/>
              </a:rPr>
              <a:t>Political </a:t>
            </a:r>
            <a:r>
              <a:rPr lang="de-DE" sz="16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6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>
                <a:solidFill>
                  <a:prstClr val="black"/>
                </a:solidFill>
                <a:latin typeface="Arial" panose="020B0604020202020204"/>
              </a:rPr>
              <a:t>Political </a:t>
            </a:r>
            <a:r>
              <a:rPr lang="de-DE" sz="16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6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>
                <a:solidFill>
                  <a:prstClr val="black"/>
                </a:solidFill>
                <a:latin typeface="Arial" panose="020B0604020202020204"/>
              </a:rPr>
              <a:t>Political </a:t>
            </a:r>
            <a:r>
              <a:rPr lang="de-DE" sz="16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6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>
                <a:solidFill>
                  <a:prstClr val="black"/>
                </a:solidFill>
                <a:latin typeface="Arial" panose="020B0604020202020204"/>
              </a:rPr>
              <a:t>Political </a:t>
            </a:r>
            <a:r>
              <a:rPr lang="de-DE" sz="16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6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>
                <a:solidFill>
                  <a:prstClr val="black"/>
                </a:solidFill>
                <a:latin typeface="Arial" panose="020B0604020202020204"/>
              </a:rPr>
              <a:t>Political </a:t>
            </a:r>
            <a:r>
              <a:rPr lang="de-DE" sz="1600" dirty="0" err="1">
                <a:solidFill>
                  <a:prstClr val="black"/>
                </a:solidFill>
                <a:latin typeface="Arial" panose="020B0604020202020204"/>
              </a:rPr>
              <a:t>factors</a:t>
            </a:r>
            <a:endParaRPr lang="de-DE" sz="1600" dirty="0">
              <a:solidFill>
                <a:prstClr val="black"/>
              </a:solidFill>
              <a:latin typeface="Arial" panose="020B0604020202020204"/>
            </a:endParaRPr>
          </a:p>
          <a:p>
            <a:pPr marL="18415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>
                <a:solidFill>
                  <a:prstClr val="black"/>
                </a:solidFill>
                <a:latin typeface="Arial" panose="020B0604020202020204"/>
              </a:rPr>
              <a:t>….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19DAF6FB-ACE7-014D-9063-4843F607A08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710774" y="5296660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62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89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4727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www.strategypunk.com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rgbClr val="44727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E45077D-B006-BD47-8F89-6FF3F8903A07}"/>
              </a:ext>
            </a:extLst>
          </p:cNvPr>
          <p:cNvSpPr/>
          <p:nvPr/>
        </p:nvSpPr>
        <p:spPr>
          <a:xfrm>
            <a:off x="383763" y="1269170"/>
            <a:ext cx="2592000" cy="8733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POLITICAL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D76A2B1-2995-D749-A5CC-FD0AE2B39F22}"/>
              </a:ext>
            </a:extLst>
          </p:cNvPr>
          <p:cNvSpPr/>
          <p:nvPr/>
        </p:nvSpPr>
        <p:spPr>
          <a:xfrm>
            <a:off x="370977" y="2295470"/>
            <a:ext cx="5797686" cy="3870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Economic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>
                <a:solidFill>
                  <a:prstClr val="black"/>
                </a:solidFill>
              </a:rPr>
              <a:t>Economic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>
                <a:solidFill>
                  <a:prstClr val="black"/>
                </a:solidFill>
              </a:rPr>
              <a:t>Economic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>
                <a:solidFill>
                  <a:prstClr val="black"/>
                </a:solidFill>
              </a:rPr>
              <a:t>Economic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>
                <a:solidFill>
                  <a:prstClr val="black"/>
                </a:solidFill>
              </a:rPr>
              <a:t>Economic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….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6877F63E-C6E8-DD49-BCA2-E44524FFB6E4}"/>
              </a:ext>
            </a:extLst>
          </p:cNvPr>
          <p:cNvSpPr/>
          <p:nvPr/>
        </p:nvSpPr>
        <p:spPr>
          <a:xfrm>
            <a:off x="3276213" y="1269170"/>
            <a:ext cx="2592000" cy="873323"/>
          </a:xfrm>
          <a:prstGeom prst="rect">
            <a:avLst/>
          </a:prstGeom>
          <a:solidFill>
            <a:srgbClr val="445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ECONOMIC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9CC0BBB-69F3-C242-B6F0-0C083E0FDECA}"/>
              </a:ext>
            </a:extLst>
          </p:cNvPr>
          <p:cNvSpPr/>
          <p:nvPr/>
        </p:nvSpPr>
        <p:spPr>
          <a:xfrm>
            <a:off x="6168663" y="1269170"/>
            <a:ext cx="2592000" cy="8733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A6FA147F-D696-6746-B658-81FBFDDF824E}"/>
              </a:ext>
            </a:extLst>
          </p:cNvPr>
          <p:cNvSpPr/>
          <p:nvPr/>
        </p:nvSpPr>
        <p:spPr>
          <a:xfrm>
            <a:off x="9061114" y="1269170"/>
            <a:ext cx="2592000" cy="8733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TECHNOLOGICAL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9EC51E8-C156-9B46-8296-1C7C117779E9}"/>
              </a:ext>
            </a:extLst>
          </p:cNvPr>
          <p:cNvSpPr/>
          <p:nvPr/>
        </p:nvSpPr>
        <p:spPr>
          <a:xfrm>
            <a:off x="6095999" y="2295470"/>
            <a:ext cx="5557115" cy="3870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>
                <a:solidFill>
                  <a:prstClr val="black"/>
                </a:solidFill>
              </a:rPr>
              <a:t>Economic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>
                <a:solidFill>
                  <a:prstClr val="black"/>
                </a:solidFill>
              </a:rPr>
              <a:t>Economic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>
                <a:solidFill>
                  <a:prstClr val="black"/>
                </a:solidFill>
              </a:rPr>
              <a:t>Economic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>
                <a:solidFill>
                  <a:prstClr val="black"/>
                </a:solidFill>
              </a:rPr>
              <a:t>Economic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>
                <a:solidFill>
                  <a:prstClr val="black"/>
                </a:solidFill>
              </a:rPr>
              <a:t>Economic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….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5EDA5BBB-25D2-D347-9614-00F80D5BDA2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32504" y="5236943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46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3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437450"/>
            <a:ext cx="8956750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PEST Analysis</a:t>
            </a:r>
            <a:endParaRPr lang="de-DE" b="1" i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002157" y="6468035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4727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www.strategypunk.com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rgbClr val="44727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E45077D-B006-BD47-8F89-6FF3F8903A07}"/>
              </a:ext>
            </a:extLst>
          </p:cNvPr>
          <p:cNvSpPr/>
          <p:nvPr/>
        </p:nvSpPr>
        <p:spPr>
          <a:xfrm>
            <a:off x="383763" y="1269170"/>
            <a:ext cx="2592000" cy="8733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POLITICAL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D76A2B1-2995-D749-A5CC-FD0AE2B39F22}"/>
              </a:ext>
            </a:extLst>
          </p:cNvPr>
          <p:cNvSpPr/>
          <p:nvPr/>
        </p:nvSpPr>
        <p:spPr>
          <a:xfrm>
            <a:off x="370977" y="2295470"/>
            <a:ext cx="5797686" cy="3870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 err="1">
                <a:solidFill>
                  <a:prstClr val="black"/>
                </a:solidFill>
              </a:rPr>
              <a:t>Social</a:t>
            </a:r>
            <a:r>
              <a:rPr lang="de-DE" sz="1600" dirty="0">
                <a:solidFill>
                  <a:prstClr val="black"/>
                </a:solidFill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 err="1">
                <a:solidFill>
                  <a:prstClr val="black"/>
                </a:solidFill>
              </a:rPr>
              <a:t>Social</a:t>
            </a:r>
            <a:r>
              <a:rPr lang="de-DE" sz="1600" dirty="0">
                <a:solidFill>
                  <a:prstClr val="black"/>
                </a:solidFill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 err="1">
                <a:solidFill>
                  <a:prstClr val="black"/>
                </a:solidFill>
              </a:rPr>
              <a:t>Social</a:t>
            </a:r>
            <a:r>
              <a:rPr lang="de-DE" sz="1600" dirty="0">
                <a:solidFill>
                  <a:prstClr val="black"/>
                </a:solidFill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 err="1">
                <a:solidFill>
                  <a:prstClr val="black"/>
                </a:solidFill>
              </a:rPr>
              <a:t>Social</a:t>
            </a:r>
            <a:r>
              <a:rPr lang="de-DE" sz="1600" dirty="0">
                <a:solidFill>
                  <a:prstClr val="black"/>
                </a:solidFill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….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6877F63E-C6E8-DD49-BCA2-E44524FFB6E4}"/>
              </a:ext>
            </a:extLst>
          </p:cNvPr>
          <p:cNvSpPr/>
          <p:nvPr/>
        </p:nvSpPr>
        <p:spPr>
          <a:xfrm>
            <a:off x="3276213" y="1269170"/>
            <a:ext cx="2592000" cy="8733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ECONOMIC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9CC0BBB-69F3-C242-B6F0-0C083E0FDECA}"/>
              </a:ext>
            </a:extLst>
          </p:cNvPr>
          <p:cNvSpPr/>
          <p:nvPr/>
        </p:nvSpPr>
        <p:spPr>
          <a:xfrm>
            <a:off x="6168663" y="1269170"/>
            <a:ext cx="2592000" cy="873323"/>
          </a:xfrm>
          <a:prstGeom prst="rect">
            <a:avLst/>
          </a:prstGeom>
          <a:solidFill>
            <a:srgbClr val="445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A6FA147F-D696-6746-B658-81FBFDDF824E}"/>
              </a:ext>
            </a:extLst>
          </p:cNvPr>
          <p:cNvSpPr/>
          <p:nvPr/>
        </p:nvSpPr>
        <p:spPr>
          <a:xfrm>
            <a:off x="9061114" y="1269170"/>
            <a:ext cx="2592000" cy="8733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TECHNOLOGICAL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9EC51E8-C156-9B46-8296-1C7C117779E9}"/>
              </a:ext>
            </a:extLst>
          </p:cNvPr>
          <p:cNvSpPr/>
          <p:nvPr/>
        </p:nvSpPr>
        <p:spPr>
          <a:xfrm>
            <a:off x="6095999" y="2295470"/>
            <a:ext cx="5557115" cy="3870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t"/>
          <a:lstStyle/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 err="1">
                <a:solidFill>
                  <a:prstClr val="black"/>
                </a:solidFill>
              </a:rPr>
              <a:t>Social</a:t>
            </a:r>
            <a:r>
              <a:rPr lang="de-DE" sz="1600" dirty="0">
                <a:solidFill>
                  <a:prstClr val="black"/>
                </a:solidFill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 err="1">
                <a:solidFill>
                  <a:prstClr val="black"/>
                </a:solidFill>
              </a:rPr>
              <a:t>Social</a:t>
            </a:r>
            <a:r>
              <a:rPr lang="de-DE" sz="1600" dirty="0">
                <a:solidFill>
                  <a:prstClr val="black"/>
                </a:solidFill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 err="1">
                <a:solidFill>
                  <a:prstClr val="black"/>
                </a:solidFill>
              </a:rPr>
              <a:t>Social</a:t>
            </a:r>
            <a:r>
              <a:rPr lang="de-DE" sz="1600" dirty="0">
                <a:solidFill>
                  <a:prstClr val="black"/>
                </a:solidFill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 err="1">
                <a:solidFill>
                  <a:prstClr val="black"/>
                </a:solidFill>
              </a:rPr>
              <a:t>Social</a:t>
            </a:r>
            <a:r>
              <a:rPr lang="de-DE" sz="1600" dirty="0">
                <a:solidFill>
                  <a:prstClr val="black"/>
                </a:solidFill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lvl="0" indent="-184150">
              <a:spcAft>
                <a:spcPts val="1500"/>
              </a:spcAft>
              <a:buFont typeface="Wingdings" pitchFamily="2" charset="2"/>
              <a:buChar char="§"/>
            </a:pPr>
            <a:r>
              <a:rPr lang="de-DE" sz="1600" dirty="0" err="1">
                <a:solidFill>
                  <a:prstClr val="black"/>
                </a:solidFill>
              </a:rPr>
              <a:t>Social</a:t>
            </a:r>
            <a:r>
              <a:rPr lang="de-DE" sz="1600" dirty="0">
                <a:solidFill>
                  <a:prstClr val="black"/>
                </a:solidFill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factors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84150" marR="0" lvl="0" indent="-184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….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9388FA5E-822D-CB4E-838B-3E25A43459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735437" y="5236943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5194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KJ9sViS4ib4gfVYYuw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nS24adSZXIg4tKDSYp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nS24adSZXIg4tKDSYpt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ddZmQipDWBUuJIzOBLI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702</Words>
  <Application>Microsoft Macintosh PowerPoint</Application>
  <PresentationFormat>Breitbild</PresentationFormat>
  <Paragraphs>445</Paragraphs>
  <Slides>20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Arial</vt:lpstr>
      <vt:lpstr>Calibri</vt:lpstr>
      <vt:lpstr>Wingdings</vt:lpstr>
      <vt:lpstr>1_Office</vt:lpstr>
      <vt:lpstr>Office</vt:lpstr>
      <vt:lpstr>2_Office</vt:lpstr>
      <vt:lpstr>think-cell Folie</vt:lpstr>
      <vt:lpstr>PEST Analysis</vt:lpstr>
      <vt:lpstr>PEST Analysis</vt:lpstr>
      <vt:lpstr>PEST Analysis</vt:lpstr>
      <vt:lpstr>PEST Analysis</vt:lpstr>
      <vt:lpstr>PEST Analysis</vt:lpstr>
      <vt:lpstr>PEST Analysis</vt:lpstr>
      <vt:lpstr>PEST Analysis</vt:lpstr>
      <vt:lpstr>PEST Analysis</vt:lpstr>
      <vt:lpstr>PEST Analysis</vt:lpstr>
      <vt:lpstr>PEST Analysis</vt:lpstr>
      <vt:lpstr>PEST Analysis</vt:lpstr>
      <vt:lpstr>PEST Analysis</vt:lpstr>
      <vt:lpstr>PEST Analysis</vt:lpstr>
      <vt:lpstr>PEST Analysis</vt:lpstr>
      <vt:lpstr>PESTLE Analysis</vt:lpstr>
      <vt:lpstr>PESTLE Analysis</vt:lpstr>
      <vt:lpstr>PESTLE Analysis</vt:lpstr>
      <vt:lpstr>PESTLE Analysis</vt:lpstr>
      <vt:lpstr>PESTLE Analysis</vt:lpstr>
      <vt:lpstr>PESTLE Analysis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 / PESTLE ANALYSIS</dc:title>
  <dc:subject/>
  <dc:creator>StrategyPunk.com</dc:creator>
  <cp:keywords/>
  <dc:description/>
  <cp:lastModifiedBy>Christina  Schmidt</cp:lastModifiedBy>
  <cp:revision>52</cp:revision>
  <dcterms:created xsi:type="dcterms:W3CDTF">2019-03-05T19:37:05Z</dcterms:created>
  <dcterms:modified xsi:type="dcterms:W3CDTF">2020-02-15T00:28:01Z</dcterms:modified>
  <cp:category/>
</cp:coreProperties>
</file>