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</p:sldIdLst>
  <p:sldSz cx="9753600" cy="7315200"/>
  <p:notesSz cx="6858000" cy="9144000"/>
  <p:embeddedFontLst>
    <p:embeddedFont>
      <p:font typeface="Abhaya Libre Regular" panose="020B0604020202020204" charset="0"/>
      <p:regular r:id="rId3"/>
    </p:embeddedFont>
    <p:embeddedFont>
      <p:font typeface="Bobby Jones Condensed" panose="020B0604020202020204" charset="0"/>
      <p:regular r:id="rId4"/>
    </p:embeddedFont>
    <p:embeddedFont>
      <p:font typeface="Calibri" panose="020F0502020204030204" pitchFamily="34" charset="0"/>
      <p:regular r:id="rId5"/>
      <p:bold r:id="rId6"/>
      <p:italic r:id="rId7"/>
      <p:boldItalic r:id="rId8"/>
    </p:embeddedFont>
    <p:embeddedFont>
      <p:font typeface="GFS Didot" panose="020B0604020202020204" charset="0"/>
      <p:regular r:id="rId9"/>
    </p:embeddedFont>
    <p:embeddedFont>
      <p:font typeface="Raleway Heavy" panose="020B0604020202020204" charset="0"/>
      <p:regular r:id="rId10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96" d="100"/>
          <a:sy n="96" d="100"/>
        </p:scale>
        <p:origin x="1854" y="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6.fntdata"/><Relationship Id="rId13" Type="http://schemas.openxmlformats.org/officeDocument/2006/relationships/theme" Target="theme/theme1.xml"/><Relationship Id="rId3" Type="http://schemas.openxmlformats.org/officeDocument/2006/relationships/font" Target="fonts/font1.fntdata"/><Relationship Id="rId7" Type="http://schemas.openxmlformats.org/officeDocument/2006/relationships/font" Target="fonts/font5.fntdata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4.fntdata"/><Relationship Id="rId11" Type="http://schemas.openxmlformats.org/officeDocument/2006/relationships/presProps" Target="presProps.xml"/><Relationship Id="rId5" Type="http://schemas.openxmlformats.org/officeDocument/2006/relationships/font" Target="fonts/font3.fntdata"/><Relationship Id="rId10" Type="http://schemas.openxmlformats.org/officeDocument/2006/relationships/font" Target="fonts/font8.fntdata"/><Relationship Id="rId4" Type="http://schemas.openxmlformats.org/officeDocument/2006/relationships/font" Target="fonts/font2.fntdata"/><Relationship Id="rId9" Type="http://schemas.openxmlformats.org/officeDocument/2006/relationships/font" Target="fonts/font7.fntdata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10/22/2022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10/22/2022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10/22/2022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F1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 rot="-5400000">
            <a:off x="1234767" y="3022894"/>
            <a:ext cx="589033" cy="0"/>
          </a:xfrm>
          <a:prstGeom prst="line">
            <a:avLst/>
          </a:prstGeom>
          <a:ln w="38100" cap="flat">
            <a:solidFill>
              <a:srgbClr val="365B6D"/>
            </a:solidFill>
            <a:prstDash val="solid"/>
            <a:headEnd type="diamond" w="lg" len="lg"/>
            <a:tailEnd type="arrow" w="med" len="sm"/>
          </a:ln>
        </p:spPr>
      </p:sp>
      <p:pic>
        <p:nvPicPr>
          <p:cNvPr id="3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757108" y="3246981"/>
            <a:ext cx="1502035" cy="1299943"/>
          </a:xfrm>
          <a:prstGeom prst="rect">
            <a:avLst/>
          </a:prstGeom>
        </p:spPr>
      </p:pic>
      <p:sp>
        <p:nvSpPr>
          <p:cNvPr id="4" name="TextBox 4"/>
          <p:cNvSpPr txBox="1"/>
          <p:nvPr/>
        </p:nvSpPr>
        <p:spPr>
          <a:xfrm>
            <a:off x="963866" y="3608368"/>
            <a:ext cx="1088518" cy="67241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098"/>
              </a:lnSpc>
            </a:pPr>
            <a:r>
              <a:rPr lang="en-US" sz="5098">
                <a:solidFill>
                  <a:srgbClr val="FFFFFF"/>
                </a:solidFill>
                <a:latin typeface="GFS Didot"/>
              </a:rPr>
              <a:t>01</a:t>
            </a:r>
          </a:p>
        </p:txBody>
      </p:sp>
      <p:sp>
        <p:nvSpPr>
          <p:cNvPr id="5" name="AutoShape 5"/>
          <p:cNvSpPr/>
          <p:nvPr/>
        </p:nvSpPr>
        <p:spPr>
          <a:xfrm rot="-5400000">
            <a:off x="4777423" y="5352371"/>
            <a:ext cx="589033" cy="0"/>
          </a:xfrm>
          <a:prstGeom prst="line">
            <a:avLst/>
          </a:prstGeom>
          <a:ln w="38100" cap="flat">
            <a:solidFill>
              <a:srgbClr val="365B6D"/>
            </a:solidFill>
            <a:prstDash val="solid"/>
            <a:headEnd type="arrow" w="med" len="sm"/>
            <a:tailEnd type="diamond" w="lg" len="lg"/>
          </a:ln>
        </p:spPr>
      </p:sp>
      <p:pic>
        <p:nvPicPr>
          <p:cNvPr id="6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3132436" y="3246981"/>
            <a:ext cx="1502035" cy="1299943"/>
          </a:xfrm>
          <a:prstGeom prst="rect">
            <a:avLst/>
          </a:prstGeom>
        </p:spPr>
      </p:pic>
      <p:sp>
        <p:nvSpPr>
          <p:cNvPr id="7" name="AutoShape 7"/>
          <p:cNvSpPr/>
          <p:nvPr/>
        </p:nvSpPr>
        <p:spPr>
          <a:xfrm rot="-5400000">
            <a:off x="3588937" y="3022894"/>
            <a:ext cx="589033" cy="0"/>
          </a:xfrm>
          <a:prstGeom prst="line">
            <a:avLst/>
          </a:prstGeom>
          <a:ln w="38100" cap="flat">
            <a:solidFill>
              <a:srgbClr val="365B6D"/>
            </a:solidFill>
            <a:prstDash val="solid"/>
            <a:headEnd type="diamond" w="lg" len="lg"/>
            <a:tailEnd type="arrow" w="med" len="sm"/>
          </a:ln>
        </p:spPr>
      </p:sp>
      <p:sp>
        <p:nvSpPr>
          <p:cNvPr id="8" name="TextBox 8"/>
          <p:cNvSpPr txBox="1"/>
          <p:nvPr/>
        </p:nvSpPr>
        <p:spPr>
          <a:xfrm>
            <a:off x="3339194" y="3608368"/>
            <a:ext cx="1088518" cy="67241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098"/>
              </a:lnSpc>
            </a:pPr>
            <a:r>
              <a:rPr lang="en-US" sz="5098">
                <a:solidFill>
                  <a:srgbClr val="FFFFFF"/>
                </a:solidFill>
                <a:latin typeface="GFS Didot"/>
              </a:rPr>
              <a:t>03</a:t>
            </a:r>
          </a:p>
        </p:txBody>
      </p:sp>
      <p:sp>
        <p:nvSpPr>
          <p:cNvPr id="9" name="AutoShape 9"/>
          <p:cNvSpPr/>
          <p:nvPr/>
        </p:nvSpPr>
        <p:spPr>
          <a:xfrm rot="-5400000">
            <a:off x="5945215" y="3022894"/>
            <a:ext cx="589033" cy="0"/>
          </a:xfrm>
          <a:prstGeom prst="line">
            <a:avLst/>
          </a:prstGeom>
          <a:ln w="38100" cap="flat">
            <a:solidFill>
              <a:srgbClr val="365B6D"/>
            </a:solidFill>
            <a:prstDash val="solid"/>
            <a:headEnd type="diamond" w="lg" len="lg"/>
            <a:tailEnd type="arrow" w="med" len="sm"/>
          </a:ln>
        </p:spPr>
      </p:sp>
      <p:pic>
        <p:nvPicPr>
          <p:cNvPr id="10" name="Picture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5507764" y="3246981"/>
            <a:ext cx="1502035" cy="1299943"/>
          </a:xfrm>
          <a:prstGeom prst="rect">
            <a:avLst/>
          </a:prstGeom>
        </p:spPr>
      </p:pic>
      <p:sp>
        <p:nvSpPr>
          <p:cNvPr id="11" name="TextBox 11"/>
          <p:cNvSpPr txBox="1"/>
          <p:nvPr/>
        </p:nvSpPr>
        <p:spPr>
          <a:xfrm>
            <a:off x="5714522" y="3608368"/>
            <a:ext cx="1088518" cy="67241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098"/>
              </a:lnSpc>
            </a:pPr>
            <a:r>
              <a:rPr lang="en-US" sz="5098">
                <a:solidFill>
                  <a:srgbClr val="FFFFFF"/>
                </a:solidFill>
                <a:latin typeface="GFS Didot"/>
              </a:rPr>
              <a:t>05</a:t>
            </a:r>
          </a:p>
        </p:txBody>
      </p:sp>
      <p:pic>
        <p:nvPicPr>
          <p:cNvPr id="12" name="Picture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940856" y="3896953"/>
            <a:ext cx="1502035" cy="1299943"/>
          </a:xfrm>
          <a:prstGeom prst="rect">
            <a:avLst/>
          </a:prstGeom>
        </p:spPr>
      </p:pic>
      <p:sp>
        <p:nvSpPr>
          <p:cNvPr id="13" name="AutoShape 13"/>
          <p:cNvSpPr/>
          <p:nvPr/>
        </p:nvSpPr>
        <p:spPr>
          <a:xfrm rot="-5400000">
            <a:off x="2397357" y="5352371"/>
            <a:ext cx="589033" cy="0"/>
          </a:xfrm>
          <a:prstGeom prst="line">
            <a:avLst/>
          </a:prstGeom>
          <a:ln w="38100" cap="flat">
            <a:solidFill>
              <a:srgbClr val="365B6D"/>
            </a:solidFill>
            <a:prstDash val="solid"/>
            <a:headEnd type="arrow" w="med" len="sm"/>
            <a:tailEnd type="diamond" w="lg" len="lg"/>
          </a:ln>
        </p:spPr>
      </p:sp>
      <p:pic>
        <p:nvPicPr>
          <p:cNvPr id="14" name="Picture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4324107" y="3896953"/>
            <a:ext cx="1502035" cy="1299943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6707358" y="3896953"/>
            <a:ext cx="1502035" cy="1299943"/>
          </a:xfrm>
          <a:prstGeom prst="rect">
            <a:avLst/>
          </a:prstGeom>
        </p:spPr>
      </p:pic>
      <p:sp>
        <p:nvSpPr>
          <p:cNvPr id="16" name="AutoShape 16"/>
          <p:cNvSpPr/>
          <p:nvPr/>
        </p:nvSpPr>
        <p:spPr>
          <a:xfrm rot="-5400000">
            <a:off x="7163859" y="5352371"/>
            <a:ext cx="589033" cy="0"/>
          </a:xfrm>
          <a:prstGeom prst="line">
            <a:avLst/>
          </a:prstGeom>
          <a:ln w="38100" cap="flat">
            <a:solidFill>
              <a:srgbClr val="365B6D"/>
            </a:solidFill>
            <a:prstDash val="solid"/>
            <a:headEnd type="arrow" w="med" len="sm"/>
            <a:tailEnd type="diamond" w="lg" len="lg"/>
          </a:ln>
        </p:spPr>
      </p:sp>
      <p:sp>
        <p:nvSpPr>
          <p:cNvPr id="17" name="TextBox 17"/>
          <p:cNvSpPr txBox="1"/>
          <p:nvPr/>
        </p:nvSpPr>
        <p:spPr>
          <a:xfrm>
            <a:off x="6914116" y="4258339"/>
            <a:ext cx="1088518" cy="67241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098"/>
              </a:lnSpc>
            </a:pPr>
            <a:r>
              <a:rPr lang="en-US" sz="5098">
                <a:solidFill>
                  <a:srgbClr val="365B6D"/>
                </a:solidFill>
                <a:latin typeface="GFS Didot"/>
              </a:rPr>
              <a:t>06</a:t>
            </a:r>
          </a:p>
        </p:txBody>
      </p:sp>
      <p:sp>
        <p:nvSpPr>
          <p:cNvPr id="18" name="AutoShape 18"/>
          <p:cNvSpPr/>
          <p:nvPr/>
        </p:nvSpPr>
        <p:spPr>
          <a:xfrm rot="-5400000">
            <a:off x="8324223" y="3000601"/>
            <a:ext cx="589033" cy="0"/>
          </a:xfrm>
          <a:prstGeom prst="line">
            <a:avLst/>
          </a:prstGeom>
          <a:ln w="38100" cap="flat">
            <a:solidFill>
              <a:srgbClr val="365B6D"/>
            </a:solidFill>
            <a:prstDash val="solid"/>
            <a:headEnd type="diamond" w="lg" len="lg"/>
            <a:tailEnd type="arrow" w="med" len="sm"/>
          </a:ln>
        </p:spPr>
      </p:sp>
      <p:pic>
        <p:nvPicPr>
          <p:cNvPr id="19" name="Picture 1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7886772" y="3224688"/>
            <a:ext cx="1502035" cy="1299943"/>
          </a:xfrm>
          <a:prstGeom prst="rect">
            <a:avLst/>
          </a:prstGeom>
        </p:spPr>
      </p:pic>
      <p:pic>
        <p:nvPicPr>
          <p:cNvPr id="20" name="Picture 20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8926579" y="6257938"/>
            <a:ext cx="610201" cy="610201"/>
          </a:xfrm>
          <a:prstGeom prst="rect">
            <a:avLst/>
          </a:prstGeom>
        </p:spPr>
      </p:pic>
      <p:sp>
        <p:nvSpPr>
          <p:cNvPr id="21" name="TextBox 21"/>
          <p:cNvSpPr txBox="1"/>
          <p:nvPr/>
        </p:nvSpPr>
        <p:spPr>
          <a:xfrm>
            <a:off x="685229" y="1688162"/>
            <a:ext cx="1726209" cy="9150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639"/>
              </a:lnSpc>
            </a:pPr>
            <a:r>
              <a:rPr lang="en-US" sz="2599">
                <a:solidFill>
                  <a:srgbClr val="365B6D"/>
                </a:solidFill>
                <a:latin typeface="Bobby Jones Condensed"/>
              </a:rPr>
              <a:t>Outline your "why"</a:t>
            </a:r>
          </a:p>
        </p:txBody>
      </p:sp>
      <p:sp>
        <p:nvSpPr>
          <p:cNvPr id="22" name="TextBox 22"/>
          <p:cNvSpPr txBox="1"/>
          <p:nvPr/>
        </p:nvSpPr>
        <p:spPr>
          <a:xfrm>
            <a:off x="2908262" y="1646320"/>
            <a:ext cx="1950383" cy="9150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639"/>
              </a:lnSpc>
            </a:pPr>
            <a:r>
              <a:rPr lang="en-US" sz="2599">
                <a:solidFill>
                  <a:srgbClr val="365B6D"/>
                </a:solidFill>
                <a:latin typeface="Bobby Jones Condensed"/>
              </a:rPr>
              <a:t>Outline your mission </a:t>
            </a:r>
          </a:p>
        </p:txBody>
      </p:sp>
      <p:sp>
        <p:nvSpPr>
          <p:cNvPr id="23" name="TextBox 23"/>
          <p:cNvSpPr txBox="1"/>
          <p:nvPr/>
        </p:nvSpPr>
        <p:spPr>
          <a:xfrm>
            <a:off x="5245490" y="1646320"/>
            <a:ext cx="1950383" cy="9150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639"/>
              </a:lnSpc>
            </a:pPr>
            <a:r>
              <a:rPr lang="en-US" sz="2599">
                <a:solidFill>
                  <a:srgbClr val="365B6D"/>
                </a:solidFill>
                <a:latin typeface="Bobby Jones Condensed"/>
              </a:rPr>
              <a:t>Outline your culture</a:t>
            </a:r>
          </a:p>
        </p:txBody>
      </p:sp>
      <p:sp>
        <p:nvSpPr>
          <p:cNvPr id="24" name="TextBox 24"/>
          <p:cNvSpPr txBox="1"/>
          <p:nvPr/>
        </p:nvSpPr>
        <p:spPr>
          <a:xfrm>
            <a:off x="2147614" y="4258339"/>
            <a:ext cx="1088518" cy="67241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098"/>
              </a:lnSpc>
            </a:pPr>
            <a:r>
              <a:rPr lang="en-US" sz="5098">
                <a:solidFill>
                  <a:srgbClr val="365B6D"/>
                </a:solidFill>
                <a:latin typeface="GFS Didot"/>
              </a:rPr>
              <a:t>02</a:t>
            </a:r>
          </a:p>
        </p:txBody>
      </p:sp>
      <p:sp>
        <p:nvSpPr>
          <p:cNvPr id="25" name="TextBox 25"/>
          <p:cNvSpPr txBox="1"/>
          <p:nvPr/>
        </p:nvSpPr>
        <p:spPr>
          <a:xfrm>
            <a:off x="1720925" y="5763895"/>
            <a:ext cx="1950383" cy="9150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639"/>
              </a:lnSpc>
            </a:pPr>
            <a:r>
              <a:rPr lang="en-US" sz="2599">
                <a:solidFill>
                  <a:srgbClr val="365B6D"/>
                </a:solidFill>
                <a:latin typeface="Bobby Jones Condensed"/>
              </a:rPr>
              <a:t>Outline your purpose</a:t>
            </a:r>
          </a:p>
        </p:txBody>
      </p:sp>
      <p:sp>
        <p:nvSpPr>
          <p:cNvPr id="26" name="TextBox 26"/>
          <p:cNvSpPr txBox="1"/>
          <p:nvPr/>
        </p:nvSpPr>
        <p:spPr>
          <a:xfrm>
            <a:off x="4530865" y="4258339"/>
            <a:ext cx="1088518" cy="67241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098"/>
              </a:lnSpc>
            </a:pPr>
            <a:r>
              <a:rPr lang="en-US" sz="5098">
                <a:solidFill>
                  <a:srgbClr val="365B6D"/>
                </a:solidFill>
                <a:latin typeface="GFS Didot"/>
              </a:rPr>
              <a:t>04</a:t>
            </a:r>
          </a:p>
        </p:txBody>
      </p:sp>
      <p:sp>
        <p:nvSpPr>
          <p:cNvPr id="27" name="TextBox 27"/>
          <p:cNvSpPr txBox="1"/>
          <p:nvPr/>
        </p:nvSpPr>
        <p:spPr>
          <a:xfrm>
            <a:off x="4099933" y="5763895"/>
            <a:ext cx="1950383" cy="9150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639"/>
              </a:lnSpc>
            </a:pPr>
            <a:r>
              <a:rPr lang="en-US" sz="2599">
                <a:solidFill>
                  <a:srgbClr val="365B6D"/>
                </a:solidFill>
                <a:latin typeface="Bobby Jones Condensed"/>
              </a:rPr>
              <a:t>Outline your customer(s)</a:t>
            </a:r>
          </a:p>
        </p:txBody>
      </p:sp>
      <p:sp>
        <p:nvSpPr>
          <p:cNvPr id="28" name="TextBox 28"/>
          <p:cNvSpPr txBox="1"/>
          <p:nvPr/>
        </p:nvSpPr>
        <p:spPr>
          <a:xfrm>
            <a:off x="6483184" y="5763895"/>
            <a:ext cx="1950383" cy="9150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639"/>
              </a:lnSpc>
            </a:pPr>
            <a:r>
              <a:rPr lang="en-US" sz="2599">
                <a:solidFill>
                  <a:srgbClr val="365B6D"/>
                </a:solidFill>
                <a:latin typeface="Bobby Jones Condensed"/>
              </a:rPr>
              <a:t>Outline your vision</a:t>
            </a:r>
          </a:p>
        </p:txBody>
      </p:sp>
      <p:sp>
        <p:nvSpPr>
          <p:cNvPr id="29" name="TextBox 29"/>
          <p:cNvSpPr txBox="1"/>
          <p:nvPr/>
        </p:nvSpPr>
        <p:spPr>
          <a:xfrm>
            <a:off x="372198" y="172339"/>
            <a:ext cx="9164583" cy="185239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009"/>
              </a:lnSpc>
            </a:pPr>
            <a:r>
              <a:rPr lang="en-US" sz="2386">
                <a:solidFill>
                  <a:srgbClr val="365B6D"/>
                </a:solidFill>
                <a:latin typeface="Raleway Heavy"/>
              </a:rPr>
              <a:t>STRATEGIC ALIGNMENT FRAMEWORK </a:t>
            </a:r>
          </a:p>
          <a:p>
            <a:pPr algn="ctr">
              <a:lnSpc>
                <a:spcPts val="5012"/>
              </a:lnSpc>
            </a:pPr>
            <a:r>
              <a:rPr lang="en-US" sz="2983">
                <a:solidFill>
                  <a:srgbClr val="7ED957"/>
                </a:solidFill>
                <a:latin typeface="Raleway Heavy"/>
              </a:rPr>
              <a:t>HOW TO ALIGN YOUR TEAM ON YOUR STRATEGY?</a:t>
            </a:r>
          </a:p>
          <a:p>
            <a:pPr algn="ctr">
              <a:lnSpc>
                <a:spcPts val="6181"/>
              </a:lnSpc>
            </a:pPr>
            <a:endParaRPr lang="en-US" sz="2983">
              <a:solidFill>
                <a:srgbClr val="7ED957"/>
              </a:solidFill>
              <a:latin typeface="Raleway Heavy"/>
            </a:endParaRPr>
          </a:p>
        </p:txBody>
      </p:sp>
      <p:sp>
        <p:nvSpPr>
          <p:cNvPr id="30" name="TextBox 30"/>
          <p:cNvSpPr txBox="1"/>
          <p:nvPr/>
        </p:nvSpPr>
        <p:spPr>
          <a:xfrm>
            <a:off x="8093530" y="3586075"/>
            <a:ext cx="1088518" cy="67241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098"/>
              </a:lnSpc>
            </a:pPr>
            <a:r>
              <a:rPr lang="en-US" sz="5098">
                <a:solidFill>
                  <a:srgbClr val="FFFFFF"/>
                </a:solidFill>
                <a:latin typeface="GFS Didot"/>
              </a:rPr>
              <a:t>07</a:t>
            </a:r>
          </a:p>
        </p:txBody>
      </p:sp>
      <p:sp>
        <p:nvSpPr>
          <p:cNvPr id="31" name="TextBox 31"/>
          <p:cNvSpPr txBox="1"/>
          <p:nvPr/>
        </p:nvSpPr>
        <p:spPr>
          <a:xfrm>
            <a:off x="7586398" y="1629124"/>
            <a:ext cx="1950383" cy="9150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639"/>
              </a:lnSpc>
            </a:pPr>
            <a:r>
              <a:rPr lang="en-US" sz="2599">
                <a:solidFill>
                  <a:srgbClr val="365B6D"/>
                </a:solidFill>
                <a:latin typeface="Bobby Jones Condensed"/>
              </a:rPr>
              <a:t>Outline your north star metric</a:t>
            </a:r>
          </a:p>
        </p:txBody>
      </p:sp>
      <p:sp>
        <p:nvSpPr>
          <p:cNvPr id="32" name="TextBox 32"/>
          <p:cNvSpPr txBox="1"/>
          <p:nvPr/>
        </p:nvSpPr>
        <p:spPr>
          <a:xfrm>
            <a:off x="7586398" y="6937031"/>
            <a:ext cx="1950383" cy="25019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960"/>
              </a:lnSpc>
            </a:pPr>
            <a:r>
              <a:rPr lang="en-US" sz="1400" dirty="0">
                <a:solidFill>
                  <a:srgbClr val="000000"/>
                </a:solidFill>
                <a:latin typeface="Abhaya Libre Regular"/>
              </a:rPr>
              <a:t>www.strategypunk.com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52</Words>
  <Application>Microsoft Office PowerPoint</Application>
  <PresentationFormat>Benutzerdefiniert</PresentationFormat>
  <Paragraphs>17</Paragraphs>
  <Slides>1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6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</vt:i4>
      </vt:variant>
    </vt:vector>
  </HeadingPairs>
  <TitlesOfParts>
    <vt:vector size="8" baseType="lpstr">
      <vt:lpstr>Calibri</vt:lpstr>
      <vt:lpstr>Bobby Jones Condensed</vt:lpstr>
      <vt:lpstr>Arial</vt:lpstr>
      <vt:lpstr>GFS Didot</vt:lpstr>
      <vt:lpstr>Raleway Heavy</vt:lpstr>
      <vt:lpstr>Abhaya Libre Regular</vt:lpstr>
      <vt:lpstr>Office Theme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Magenta Step Venn Diagram</dc:title>
  <cp:lastModifiedBy>Thomas Kriete</cp:lastModifiedBy>
  <cp:revision>2</cp:revision>
  <dcterms:created xsi:type="dcterms:W3CDTF">2006-08-16T00:00:00Z</dcterms:created>
  <dcterms:modified xsi:type="dcterms:W3CDTF">2022-10-22T15:18:21Z</dcterms:modified>
  <dc:identifier>DAFPsnsIasU</dc:identifier>
</cp:coreProperties>
</file>