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ileron Regular" panose="020B0604020202020204" charset="0"/>
      <p:regular r:id="rId8"/>
    </p:embeddedFont>
    <p:embeddedFont>
      <p:font typeface="Arsenal" panose="020B0604020202020204" charset="0"/>
      <p:regular r:id="rId9"/>
    </p:embeddedFont>
    <p:embeddedFont>
      <p:font typeface="Barlow Bold" panose="020B0604020202020204" charset="0"/>
      <p:regular r:id="rId10"/>
    </p:embeddedFont>
    <p:embeddedFont>
      <p:font typeface="Barlow Light Bold" panose="020B0604020202020204" charset="0"/>
      <p:regular r:id="rId11"/>
    </p:embeddedFont>
    <p:embeddedFont>
      <p:font typeface="Barlow Medium Bold" panose="020B0604020202020204" charset="0"/>
      <p:regular r:id="rId12"/>
    </p:embeddedFont>
    <p:embeddedFont>
      <p:font typeface="Barlow Thin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 Bold" panose="020B0604020202020204" charset="0"/>
      <p:regular r:id="rId18"/>
    </p:embeddedFont>
    <p:embeddedFont>
      <p:font typeface="Glacial Indifference" panose="020B0604020202020204" charset="0"/>
      <p:regular r:id="rId19"/>
    </p:embeddedFont>
    <p:embeddedFont>
      <p:font typeface="HK Grotesk Light Bold" panose="020B0604020202020204" charset="0"/>
      <p:regular r:id="rId20"/>
    </p:embeddedFont>
    <p:embeddedFont>
      <p:font typeface="Inter" panose="020B0604020202020204" charset="0"/>
      <p:regular r:id="rId21"/>
    </p:embeddedFont>
    <p:embeddedFont>
      <p:font typeface="Nickainley" panose="020B0604020202020204" charset="0"/>
      <p:regular r:id="rId22"/>
    </p:embeddedFont>
    <p:embeddedFont>
      <p:font typeface="Public Sans" panose="020B0604020202020204" charset="0"/>
      <p:regular r:id="rId23"/>
    </p:embeddedFont>
    <p:embeddedFont>
      <p:font typeface="Public Sans Bold" panose="020B0604020202020204" charset="0"/>
      <p:regular r:id="rId24"/>
    </p:embeddedFont>
    <p:embeddedFont>
      <p:font typeface="Radley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359" y="1259899"/>
            <a:ext cx="4742784" cy="8086530"/>
            <a:chOff x="0" y="0"/>
            <a:chExt cx="3210088" cy="5473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0088" cy="5473256"/>
            </a:xfrm>
            <a:custGeom>
              <a:avLst/>
              <a:gdLst/>
              <a:ahLst/>
              <a:cxnLst/>
              <a:rect l="l" t="t" r="r" b="b"/>
              <a:pathLst>
                <a:path w="3210088" h="5473256">
                  <a:moveTo>
                    <a:pt x="3085628" y="5473256"/>
                  </a:moveTo>
                  <a:lnTo>
                    <a:pt x="124460" y="5473256"/>
                  </a:lnTo>
                  <a:cubicBezTo>
                    <a:pt x="55880" y="5473256"/>
                    <a:pt x="0" y="5417376"/>
                    <a:pt x="0" y="53487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5628" y="0"/>
                  </a:lnTo>
                  <a:cubicBezTo>
                    <a:pt x="3154208" y="0"/>
                    <a:pt x="3210088" y="55880"/>
                    <a:pt x="3210088" y="124460"/>
                  </a:cubicBezTo>
                  <a:lnTo>
                    <a:pt x="3210088" y="5348796"/>
                  </a:lnTo>
                  <a:cubicBezTo>
                    <a:pt x="3210088" y="5417376"/>
                    <a:pt x="3154208" y="5473256"/>
                    <a:pt x="3085628" y="5473256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40622" y="1259899"/>
            <a:ext cx="5133709" cy="3633712"/>
            <a:chOff x="0" y="0"/>
            <a:chExt cx="3790731" cy="26831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240622" y="5081791"/>
            <a:ext cx="5133709" cy="3633712"/>
            <a:chOff x="0" y="0"/>
            <a:chExt cx="3790731" cy="2683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1D435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62849" y="1259899"/>
            <a:ext cx="4590572" cy="3633712"/>
            <a:chOff x="0" y="0"/>
            <a:chExt cx="3389679" cy="26831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289DD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562849" y="5081791"/>
            <a:ext cx="4590572" cy="3633712"/>
            <a:chOff x="0" y="0"/>
            <a:chExt cx="3389679" cy="26831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31318" y="2182766"/>
            <a:ext cx="1098382" cy="109838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524593" y="2073228"/>
            <a:ext cx="1098382" cy="109838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53421" y="141428"/>
            <a:ext cx="927971" cy="927971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7524593" y="5980096"/>
            <a:ext cx="1098382" cy="109838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2755331" y="5980096"/>
            <a:ext cx="1098382" cy="109838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747147" y="2073228"/>
            <a:ext cx="1098382" cy="1098382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sp>
        <p:nvSpPr>
          <p:cNvPr id="23" name="AutoShape 23"/>
          <p:cNvSpPr/>
          <p:nvPr/>
        </p:nvSpPr>
        <p:spPr>
          <a:xfrm rot="-5400000">
            <a:off x="2512488" y="5329229"/>
            <a:ext cx="8195810" cy="0"/>
          </a:xfrm>
          <a:prstGeom prst="line">
            <a:avLst/>
          </a:prstGeom>
          <a:ln w="57150" cap="flat">
            <a:solidFill>
              <a:srgbClr val="365B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6610393" y="9427134"/>
            <a:ext cx="10543028" cy="0"/>
          </a:xfrm>
          <a:prstGeom prst="line">
            <a:avLst/>
          </a:prstGeom>
          <a:ln w="57150" cap="flat">
            <a:solidFill>
              <a:srgbClr val="365B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5"/>
          <p:cNvSpPr txBox="1"/>
          <p:nvPr/>
        </p:nvSpPr>
        <p:spPr>
          <a:xfrm>
            <a:off x="1028700" y="39521"/>
            <a:ext cx="13679181" cy="91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365B6D"/>
                </a:solidFill>
                <a:latin typeface="Public Sans Bold"/>
              </a:rPr>
              <a:t>Eisenhower Matrix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36118" y="1476345"/>
            <a:ext cx="337526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2F1EC"/>
                </a:solidFill>
                <a:latin typeface="Public Sans Bold"/>
              </a:rPr>
              <a:t>TASK LIST</a:t>
            </a:r>
          </a:p>
        </p:txBody>
      </p:sp>
      <p:sp>
        <p:nvSpPr>
          <p:cNvPr id="27" name="TextBox 27"/>
          <p:cNvSpPr txBox="1"/>
          <p:nvPr/>
        </p:nvSpPr>
        <p:spPr>
          <a:xfrm rot="-5400000">
            <a:off x="4719771" y="4911090"/>
            <a:ext cx="290676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365B6D"/>
                </a:solidFill>
                <a:latin typeface="Public Sans Bold"/>
              </a:rPr>
              <a:t>IMPORTANCE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947844" y="9503591"/>
            <a:ext cx="290676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365B6D"/>
                </a:solidFill>
                <a:latin typeface="Public Sans Bold"/>
              </a:rPr>
              <a:t>URGENCY</a:t>
            </a:r>
          </a:p>
        </p:txBody>
      </p:sp>
      <p:sp>
        <p:nvSpPr>
          <p:cNvPr id="29" name="TextBox 29"/>
          <p:cNvSpPr txBox="1"/>
          <p:nvPr/>
        </p:nvSpPr>
        <p:spPr>
          <a:xfrm rot="-5400000">
            <a:off x="5956433" y="6711005"/>
            <a:ext cx="2007054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65B6D"/>
                </a:solidFill>
                <a:latin typeface="Public Sans Bold"/>
              </a:rPr>
              <a:t>LOW</a:t>
            </a:r>
          </a:p>
        </p:txBody>
      </p:sp>
      <p:sp>
        <p:nvSpPr>
          <p:cNvPr id="30" name="TextBox 30"/>
          <p:cNvSpPr txBox="1"/>
          <p:nvPr/>
        </p:nvSpPr>
        <p:spPr>
          <a:xfrm rot="-5400000">
            <a:off x="5956433" y="2889113"/>
            <a:ext cx="2007054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65B6D"/>
                </a:solidFill>
                <a:latin typeface="Public Sans Bold"/>
              </a:rPr>
              <a:t>HIGH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803950" y="8753604"/>
            <a:ext cx="2007054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65B6D"/>
                </a:solidFill>
                <a:latin typeface="Public Sans Bold"/>
              </a:rPr>
              <a:t>HIGH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54608" y="8753604"/>
            <a:ext cx="2007054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65B6D"/>
                </a:solidFill>
                <a:latin typeface="Public Sans Bold"/>
              </a:rPr>
              <a:t>LOW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31318" y="2473512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65B6D"/>
                </a:solidFill>
                <a:latin typeface="Public Sans"/>
              </a:rPr>
              <a:t>Add your idea here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524593" y="2157917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65B6D"/>
                </a:solidFill>
                <a:latin typeface="Public Sans"/>
              </a:rPr>
              <a:t>Add your idea here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19844" y="1339067"/>
            <a:ext cx="337526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2F1EC"/>
                </a:solidFill>
                <a:latin typeface="Public Sans Bold"/>
              </a:rPr>
              <a:t>Do It Now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044666" y="1339067"/>
            <a:ext cx="3626938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2F1EC"/>
                </a:solidFill>
                <a:latin typeface="Public Sans Bold"/>
              </a:rPr>
              <a:t>Decide When To Do It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19844" y="5246036"/>
            <a:ext cx="337526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2F1EC"/>
                </a:solidFill>
                <a:latin typeface="Public Sans Bold"/>
              </a:rPr>
              <a:t>Delegate It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296338" y="5246036"/>
            <a:ext cx="3375266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2F1EC"/>
                </a:solidFill>
                <a:latin typeface="Public Sans Bold"/>
              </a:rPr>
              <a:t>Delete It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72124" y="9640101"/>
            <a:ext cx="3216771" cy="36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dirty="0">
                <a:solidFill>
                  <a:srgbClr val="365B6D"/>
                </a:solidFill>
                <a:latin typeface="Canva Sans Bold"/>
              </a:rPr>
              <a:t>www.strategypunk.com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524593" y="6065821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65B6D"/>
                </a:solidFill>
                <a:latin typeface="Public Sans"/>
              </a:rPr>
              <a:t>Add your idea here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747147" y="6065821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65B6D"/>
                </a:solidFill>
                <a:latin typeface="Public Sans"/>
              </a:rPr>
              <a:t>Add your idea here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756226" y="2157917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65B6D"/>
                </a:solidFill>
                <a:latin typeface="Public Sans"/>
              </a:rPr>
              <a:t>Add your idea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359" y="1259899"/>
            <a:ext cx="4742784" cy="8086530"/>
            <a:chOff x="0" y="0"/>
            <a:chExt cx="3210088" cy="5473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0088" cy="5473256"/>
            </a:xfrm>
            <a:custGeom>
              <a:avLst/>
              <a:gdLst/>
              <a:ahLst/>
              <a:cxnLst/>
              <a:rect l="l" t="t" r="r" b="b"/>
              <a:pathLst>
                <a:path w="3210088" h="5473256">
                  <a:moveTo>
                    <a:pt x="3085628" y="5473256"/>
                  </a:moveTo>
                  <a:lnTo>
                    <a:pt x="124460" y="5473256"/>
                  </a:lnTo>
                  <a:cubicBezTo>
                    <a:pt x="55880" y="5473256"/>
                    <a:pt x="0" y="5417376"/>
                    <a:pt x="0" y="53487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5628" y="0"/>
                  </a:lnTo>
                  <a:cubicBezTo>
                    <a:pt x="3154208" y="0"/>
                    <a:pt x="3210088" y="55880"/>
                    <a:pt x="3210088" y="124460"/>
                  </a:cubicBezTo>
                  <a:lnTo>
                    <a:pt x="3210088" y="5348796"/>
                  </a:lnTo>
                  <a:cubicBezTo>
                    <a:pt x="3210088" y="5417376"/>
                    <a:pt x="3154208" y="5473256"/>
                    <a:pt x="3085628" y="5473256"/>
                  </a:cubicBezTo>
                  <a:close/>
                </a:path>
              </a:pathLst>
            </a:custGeom>
            <a:solidFill>
              <a:srgbClr val="6EC6C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40622" y="1259899"/>
            <a:ext cx="5133709" cy="3633712"/>
            <a:chOff x="0" y="0"/>
            <a:chExt cx="3790731" cy="26831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FE7E5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240622" y="5081791"/>
            <a:ext cx="5133709" cy="3633712"/>
            <a:chOff x="0" y="0"/>
            <a:chExt cx="3790731" cy="2683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51ABB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62849" y="1259899"/>
            <a:ext cx="4590572" cy="3633712"/>
            <a:chOff x="0" y="0"/>
            <a:chExt cx="3389679" cy="26831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E1653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562849" y="5081791"/>
            <a:ext cx="4590572" cy="3633712"/>
            <a:chOff x="0" y="0"/>
            <a:chExt cx="3389679" cy="26831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C24A21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31318" y="2182766"/>
            <a:ext cx="1098382" cy="109838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0DFC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524593" y="2073228"/>
            <a:ext cx="1098382" cy="109838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0DFC8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53421" y="141428"/>
            <a:ext cx="927971" cy="92797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29996"/>
            <a:ext cx="13679181" cy="106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</a:pPr>
            <a:r>
              <a:rPr lang="en-US" sz="6199">
                <a:solidFill>
                  <a:srgbClr val="795833"/>
                </a:solidFill>
                <a:latin typeface="Nickainley"/>
              </a:rPr>
              <a:t>Eisenhower Matrix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36118" y="1485870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B1B1B"/>
                </a:solidFill>
                <a:latin typeface="Inter"/>
              </a:rPr>
              <a:t>TASK LIST</a:t>
            </a:r>
          </a:p>
        </p:txBody>
      </p:sp>
      <p:sp>
        <p:nvSpPr>
          <p:cNvPr id="19" name="TextBox 19"/>
          <p:cNvSpPr txBox="1"/>
          <p:nvPr/>
        </p:nvSpPr>
        <p:spPr>
          <a:xfrm rot="-5400000">
            <a:off x="4719771" y="4911090"/>
            <a:ext cx="290676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303030"/>
                </a:solidFill>
                <a:latin typeface="Inter"/>
              </a:rPr>
              <a:t>IMPORTANCE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47844" y="9503591"/>
            <a:ext cx="290676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303030"/>
                </a:solidFill>
                <a:latin typeface="Inter"/>
              </a:rPr>
              <a:t>URGENCY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5961196" y="6715768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03030"/>
                </a:solidFill>
                <a:latin typeface="Inter"/>
              </a:rPr>
              <a:t>LOW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5961196" y="2893876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03030"/>
                </a:solidFill>
                <a:latin typeface="Inter"/>
              </a:rPr>
              <a:t>HIGH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03950" y="8763129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03030"/>
                </a:solidFill>
                <a:latin typeface="Inter"/>
              </a:rPr>
              <a:t>HIGH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54608" y="8763129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03030"/>
                </a:solidFill>
                <a:latin typeface="Inter"/>
              </a:rPr>
              <a:t>LOW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1318" y="2473512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03030"/>
                </a:solidFill>
                <a:latin typeface="Inter"/>
              </a:rPr>
              <a:t>Add your idea here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24593" y="2157917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03030"/>
                </a:solidFill>
                <a:latin typeface="Inter"/>
              </a:rPr>
              <a:t>Add your idea here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19844" y="1348592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B1B1B"/>
                </a:solidFill>
                <a:latin typeface="Inter"/>
              </a:rPr>
              <a:t>DO IT NOW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44666" y="1348592"/>
            <a:ext cx="3626938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2"/>
              </a:lnSpc>
            </a:pPr>
            <a:r>
              <a:rPr lang="en-US" sz="2437">
                <a:solidFill>
                  <a:srgbClr val="1B1B1B"/>
                </a:solidFill>
                <a:latin typeface="Inter"/>
              </a:rPr>
              <a:t>DECIDE WHEN TO DO IT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19844" y="5255561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B1B1B"/>
                </a:solidFill>
                <a:latin typeface="Inter"/>
              </a:rPr>
              <a:t>DELEGATE IT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96338" y="5255561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B1B1B"/>
                </a:solidFill>
                <a:latin typeface="Inter"/>
              </a:rPr>
              <a:t>DELETE IT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7363" y="9668676"/>
            <a:ext cx="386164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03030"/>
                </a:solidFill>
                <a:latin typeface="Inter"/>
              </a:rPr>
              <a:t>WWW.STRATEGYPUNK.COM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524593" y="5980096"/>
            <a:ext cx="1098382" cy="1098382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0DFC8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7524593" y="6065821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03030"/>
                </a:solidFill>
                <a:latin typeface="Inter"/>
              </a:rPr>
              <a:t>Add your idea here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755331" y="5980096"/>
            <a:ext cx="1098382" cy="1098382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0DFC8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2747147" y="6065821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03030"/>
                </a:solidFill>
                <a:latin typeface="Inter"/>
              </a:rPr>
              <a:t>Add your idea here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2747147" y="2073228"/>
            <a:ext cx="1098382" cy="1098382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0DFC8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2756226" y="2157917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303030"/>
                </a:solidFill>
                <a:latin typeface="Inter"/>
              </a:rPr>
              <a:t>Add your idea here</a:t>
            </a:r>
          </a:p>
        </p:txBody>
      </p:sp>
      <p:sp>
        <p:nvSpPr>
          <p:cNvPr id="41" name="AutoShape 41"/>
          <p:cNvSpPr/>
          <p:nvPr/>
        </p:nvSpPr>
        <p:spPr>
          <a:xfrm rot="-5400000">
            <a:off x="2512488" y="5329229"/>
            <a:ext cx="8195810" cy="0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6610393" y="9427134"/>
            <a:ext cx="10543028" cy="0"/>
          </a:xfrm>
          <a:prstGeom prst="line">
            <a:avLst/>
          </a:prstGeom>
          <a:ln w="57150" cap="flat">
            <a:solidFill>
              <a:srgbClr val="30303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359" y="1259899"/>
            <a:ext cx="4742784" cy="8086530"/>
            <a:chOff x="0" y="0"/>
            <a:chExt cx="3210088" cy="5473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0088" cy="5473256"/>
            </a:xfrm>
            <a:custGeom>
              <a:avLst/>
              <a:gdLst/>
              <a:ahLst/>
              <a:cxnLst/>
              <a:rect l="l" t="t" r="r" b="b"/>
              <a:pathLst>
                <a:path w="3210088" h="5473256">
                  <a:moveTo>
                    <a:pt x="3085628" y="5473256"/>
                  </a:moveTo>
                  <a:lnTo>
                    <a:pt x="124460" y="5473256"/>
                  </a:lnTo>
                  <a:cubicBezTo>
                    <a:pt x="55880" y="5473256"/>
                    <a:pt x="0" y="5417376"/>
                    <a:pt x="0" y="53487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5628" y="0"/>
                  </a:lnTo>
                  <a:cubicBezTo>
                    <a:pt x="3154208" y="0"/>
                    <a:pt x="3210088" y="55880"/>
                    <a:pt x="3210088" y="124460"/>
                  </a:cubicBezTo>
                  <a:lnTo>
                    <a:pt x="3210088" y="5348796"/>
                  </a:lnTo>
                  <a:cubicBezTo>
                    <a:pt x="3210088" y="5417376"/>
                    <a:pt x="3154208" y="5473256"/>
                    <a:pt x="3085628" y="5473256"/>
                  </a:cubicBez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40622" y="1259899"/>
            <a:ext cx="5133709" cy="3633712"/>
            <a:chOff x="0" y="0"/>
            <a:chExt cx="3790731" cy="26831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240622" y="5081791"/>
            <a:ext cx="5133709" cy="3633712"/>
            <a:chOff x="0" y="0"/>
            <a:chExt cx="3790731" cy="2683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1D435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62849" y="1259899"/>
            <a:ext cx="4590572" cy="3633712"/>
            <a:chOff x="0" y="0"/>
            <a:chExt cx="3389679" cy="26831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4F748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562849" y="5081791"/>
            <a:ext cx="4590572" cy="3633712"/>
            <a:chOff x="0" y="0"/>
            <a:chExt cx="3389679" cy="26831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31318" y="2182766"/>
            <a:ext cx="1098382" cy="109838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2F1E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524593" y="2073228"/>
            <a:ext cx="1098382" cy="109838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2F1E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53421" y="141428"/>
            <a:ext cx="927971" cy="92797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39521"/>
            <a:ext cx="13679181" cy="91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6C9286"/>
                </a:solidFill>
                <a:latin typeface="Barlow Bold"/>
              </a:rPr>
              <a:t>Eisenhower Matrix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36118" y="1485870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7F7F7"/>
                </a:solidFill>
                <a:latin typeface="Barlow Medium Bold"/>
              </a:rPr>
              <a:t>Task List</a:t>
            </a:r>
          </a:p>
        </p:txBody>
      </p:sp>
      <p:sp>
        <p:nvSpPr>
          <p:cNvPr id="19" name="TextBox 19"/>
          <p:cNvSpPr txBox="1"/>
          <p:nvPr/>
        </p:nvSpPr>
        <p:spPr>
          <a:xfrm rot="-5400000">
            <a:off x="4719771" y="4911090"/>
            <a:ext cx="290676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365B6D"/>
                </a:solidFill>
                <a:latin typeface="Barlow Medium Bold"/>
              </a:rPr>
              <a:t>Importance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47844" y="9503591"/>
            <a:ext cx="290676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365B6D"/>
                </a:solidFill>
                <a:latin typeface="Barlow Medium Bold"/>
              </a:rPr>
              <a:t>Urgency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5961196" y="6715768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65B6D"/>
                </a:solidFill>
                <a:latin typeface="Barlow Medium Bold"/>
              </a:rPr>
              <a:t>low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5961196" y="2893876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65B6D"/>
                </a:solidFill>
                <a:latin typeface="Barlow Medium Bold"/>
              </a:rPr>
              <a:t>high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03950" y="8763129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65B6D"/>
                </a:solidFill>
                <a:latin typeface="Barlow Medium Bold"/>
              </a:rPr>
              <a:t>HIGH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54608" y="8763129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65B6D"/>
                </a:solidFill>
                <a:latin typeface="Barlow Medium Bold"/>
              </a:rPr>
              <a:t>LOW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1318" y="2463987"/>
            <a:ext cx="109838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5">
                <a:solidFill>
                  <a:srgbClr val="365B6D"/>
                </a:solidFill>
                <a:latin typeface="Barlow Light Bold"/>
              </a:rPr>
              <a:t>Add your idea here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24593" y="2148392"/>
            <a:ext cx="109838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5">
                <a:solidFill>
                  <a:srgbClr val="365B6D"/>
                </a:solidFill>
                <a:latin typeface="Barlow Light Bold"/>
              </a:rPr>
              <a:t>Add your idea here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19844" y="1348592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7F7F7"/>
                </a:solidFill>
                <a:latin typeface="Barlow Medium Bold"/>
              </a:rPr>
              <a:t>Do It Now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44666" y="1348592"/>
            <a:ext cx="362693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7F7F7"/>
                </a:solidFill>
                <a:latin typeface="Barlow Medium Bold"/>
              </a:rPr>
              <a:t>Decide When To Do It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19844" y="5255561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7F7F7"/>
                </a:solidFill>
                <a:latin typeface="Barlow Medium Bold"/>
              </a:rPr>
              <a:t>Delegate It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96338" y="5255561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7F7F7"/>
                </a:solidFill>
                <a:latin typeface="Barlow Medium Bold"/>
              </a:rPr>
              <a:t>Delete It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6768" y="9659151"/>
            <a:ext cx="2967484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65B6D"/>
                </a:solidFill>
                <a:latin typeface="Barlow Medium Bold"/>
              </a:rPr>
              <a:t>www.strategypunk.com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524593" y="5980096"/>
            <a:ext cx="1098382" cy="1098382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2F1EC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7524593" y="6056296"/>
            <a:ext cx="109838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5">
                <a:solidFill>
                  <a:srgbClr val="365B6D"/>
                </a:solidFill>
                <a:latin typeface="Barlow Light Bold"/>
              </a:rPr>
              <a:t>Add your idea here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755331" y="5980096"/>
            <a:ext cx="1098382" cy="1098382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2F1EC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2747147" y="6056296"/>
            <a:ext cx="109838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5">
                <a:solidFill>
                  <a:srgbClr val="365B6D"/>
                </a:solidFill>
                <a:latin typeface="Barlow Light Bold"/>
              </a:rPr>
              <a:t>Add your idea here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2747147" y="2073228"/>
            <a:ext cx="1098382" cy="1098382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2F1EC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2756226" y="2148392"/>
            <a:ext cx="109838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5">
                <a:solidFill>
                  <a:srgbClr val="365B6D"/>
                </a:solidFill>
                <a:latin typeface="Barlow Light Bold"/>
              </a:rPr>
              <a:t>Add your idea here</a:t>
            </a:r>
          </a:p>
        </p:txBody>
      </p:sp>
      <p:sp>
        <p:nvSpPr>
          <p:cNvPr id="41" name="AutoShape 41"/>
          <p:cNvSpPr/>
          <p:nvPr/>
        </p:nvSpPr>
        <p:spPr>
          <a:xfrm rot="-5400000">
            <a:off x="2512488" y="5329229"/>
            <a:ext cx="8195810" cy="0"/>
          </a:xfrm>
          <a:prstGeom prst="line">
            <a:avLst/>
          </a:prstGeom>
          <a:ln w="57150" cap="flat">
            <a:solidFill>
              <a:srgbClr val="41C1B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6610393" y="9427134"/>
            <a:ext cx="10543028" cy="0"/>
          </a:xfrm>
          <a:prstGeom prst="line">
            <a:avLst/>
          </a:prstGeom>
          <a:ln w="57150" cap="flat">
            <a:solidFill>
              <a:srgbClr val="41C1BA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359" y="1259899"/>
            <a:ext cx="4742784" cy="8086530"/>
            <a:chOff x="0" y="0"/>
            <a:chExt cx="3210088" cy="5473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0088" cy="5473256"/>
            </a:xfrm>
            <a:custGeom>
              <a:avLst/>
              <a:gdLst/>
              <a:ahLst/>
              <a:cxnLst/>
              <a:rect l="l" t="t" r="r" b="b"/>
              <a:pathLst>
                <a:path w="3210088" h="5473256">
                  <a:moveTo>
                    <a:pt x="3085628" y="5473256"/>
                  </a:moveTo>
                  <a:lnTo>
                    <a:pt x="124460" y="5473256"/>
                  </a:lnTo>
                  <a:cubicBezTo>
                    <a:pt x="55880" y="5473256"/>
                    <a:pt x="0" y="5417376"/>
                    <a:pt x="0" y="53487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5628" y="0"/>
                  </a:lnTo>
                  <a:cubicBezTo>
                    <a:pt x="3154208" y="0"/>
                    <a:pt x="3210088" y="55880"/>
                    <a:pt x="3210088" y="124460"/>
                  </a:cubicBezTo>
                  <a:lnTo>
                    <a:pt x="3210088" y="5348796"/>
                  </a:lnTo>
                  <a:cubicBezTo>
                    <a:pt x="3210088" y="5417376"/>
                    <a:pt x="3154208" y="5473256"/>
                    <a:pt x="3085628" y="5473256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40622" y="1259899"/>
            <a:ext cx="5133709" cy="3633712"/>
            <a:chOff x="0" y="0"/>
            <a:chExt cx="3790731" cy="26831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240622" y="5081791"/>
            <a:ext cx="5133709" cy="3633712"/>
            <a:chOff x="0" y="0"/>
            <a:chExt cx="3790731" cy="2683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62849" y="1259899"/>
            <a:ext cx="4590572" cy="3633712"/>
            <a:chOff x="0" y="0"/>
            <a:chExt cx="3389679" cy="26831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FAD02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562849" y="5081791"/>
            <a:ext cx="4590572" cy="3633712"/>
            <a:chOff x="0" y="0"/>
            <a:chExt cx="3389679" cy="26831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E9EAEC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31318" y="2182766"/>
            <a:ext cx="1098382" cy="109838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1D213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524593" y="2073228"/>
            <a:ext cx="1098382" cy="109838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1D213B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53421" y="141428"/>
            <a:ext cx="927971" cy="92797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49046"/>
            <a:ext cx="13679181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E9EAEC"/>
                </a:solidFill>
                <a:latin typeface="Glacial Indifference"/>
              </a:rPr>
              <a:t>EISENHOWER MATRIX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36118" y="1485870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33652"/>
                </a:solidFill>
                <a:latin typeface="HK Grotesk Light Bold"/>
              </a:rPr>
              <a:t>TASK LIST</a:t>
            </a:r>
          </a:p>
        </p:txBody>
      </p:sp>
      <p:sp>
        <p:nvSpPr>
          <p:cNvPr id="19" name="TextBox 19"/>
          <p:cNvSpPr txBox="1"/>
          <p:nvPr/>
        </p:nvSpPr>
        <p:spPr>
          <a:xfrm rot="-5400000">
            <a:off x="4724534" y="4915852"/>
            <a:ext cx="290676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E9EAEC"/>
                </a:solidFill>
                <a:latin typeface="HK Grotesk Light Bold"/>
              </a:rPr>
              <a:t>IMPORTANCE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47844" y="9513116"/>
            <a:ext cx="290676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E9EAEC"/>
                </a:solidFill>
                <a:latin typeface="HK Grotesk Light Bold"/>
              </a:rPr>
              <a:t>URGENCY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5961196" y="6715768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9EAEC"/>
                </a:solidFill>
                <a:latin typeface="HK Grotesk Light Bold"/>
              </a:rPr>
              <a:t>LOW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5961196" y="2893876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9EAEC"/>
                </a:solidFill>
                <a:latin typeface="HK Grotesk Light Bold"/>
              </a:rPr>
              <a:t>HIGH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03950" y="8763129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9EAEC"/>
                </a:solidFill>
                <a:latin typeface="HK Grotesk Light Bold"/>
              </a:rPr>
              <a:t>HIGH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54608" y="8763129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9EAEC"/>
                </a:solidFill>
                <a:latin typeface="HK Grotesk Light Bold"/>
              </a:rPr>
              <a:t>LOW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1318" y="2473512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E9EAEC"/>
                </a:solidFill>
                <a:latin typeface="HK Grotesk Light Bold"/>
              </a:rPr>
              <a:t>Add your idea here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24593" y="2157917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E9EAEC"/>
                </a:solidFill>
                <a:latin typeface="HK Grotesk Light Bold"/>
              </a:rPr>
              <a:t>Add your idea here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19844" y="1348592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33652"/>
                </a:solidFill>
                <a:latin typeface="HK Grotesk Light Bold"/>
              </a:rPr>
              <a:t>DO IT NOW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44666" y="1348592"/>
            <a:ext cx="3626938" cy="44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8"/>
              </a:lnSpc>
            </a:pPr>
            <a:r>
              <a:rPr lang="en-US" sz="2534">
                <a:solidFill>
                  <a:srgbClr val="333652"/>
                </a:solidFill>
                <a:latin typeface="HK Grotesk Light Bold"/>
              </a:rPr>
              <a:t>DECIDE WHEN TO DO IT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19844" y="5255561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33652"/>
                </a:solidFill>
                <a:latin typeface="HK Grotesk Light Bold"/>
              </a:rPr>
              <a:t>DELEGATE IT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96338" y="5255561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33652"/>
                </a:solidFill>
                <a:latin typeface="HK Grotesk Light Bold"/>
              </a:rPr>
              <a:t>DELETE IT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06367" y="9659151"/>
            <a:ext cx="374838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E9EAEC"/>
                </a:solidFill>
                <a:latin typeface="HK Grotesk Light Bold"/>
              </a:rPr>
              <a:t>WWW.STRATEGYPUNK.COM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524593" y="5980096"/>
            <a:ext cx="1098382" cy="1098382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1D213B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7524593" y="6065821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E9EAEC"/>
                </a:solidFill>
                <a:latin typeface="HK Grotesk Light Bold"/>
              </a:rPr>
              <a:t>Add your idea here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755331" y="5980096"/>
            <a:ext cx="1098382" cy="1098382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1D213B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2747147" y="6065821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E9EAEC"/>
                </a:solidFill>
                <a:latin typeface="HK Grotesk Light Bold"/>
              </a:rPr>
              <a:t>Add your idea here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2747147" y="2073228"/>
            <a:ext cx="1098382" cy="1098382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1D213B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2756226" y="2157917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E9EAEC"/>
                </a:solidFill>
                <a:latin typeface="HK Grotesk Light Bold"/>
              </a:rPr>
              <a:t>Add your idea here</a:t>
            </a:r>
          </a:p>
        </p:txBody>
      </p:sp>
      <p:sp>
        <p:nvSpPr>
          <p:cNvPr id="41" name="AutoShape 41"/>
          <p:cNvSpPr/>
          <p:nvPr/>
        </p:nvSpPr>
        <p:spPr>
          <a:xfrm rot="-5400000">
            <a:off x="2512488" y="5329229"/>
            <a:ext cx="8195810" cy="0"/>
          </a:xfrm>
          <a:prstGeom prst="line">
            <a:avLst/>
          </a:prstGeom>
          <a:ln w="57150" cap="flat">
            <a:solidFill>
              <a:srgbClr val="E9EA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6610393" y="9427134"/>
            <a:ext cx="10543028" cy="0"/>
          </a:xfrm>
          <a:prstGeom prst="line">
            <a:avLst/>
          </a:prstGeom>
          <a:ln w="57150" cap="flat">
            <a:solidFill>
              <a:srgbClr val="E9EAE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359" y="1259899"/>
            <a:ext cx="4742784" cy="8086530"/>
            <a:chOff x="0" y="0"/>
            <a:chExt cx="3210088" cy="5473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0088" cy="5473256"/>
            </a:xfrm>
            <a:custGeom>
              <a:avLst/>
              <a:gdLst/>
              <a:ahLst/>
              <a:cxnLst/>
              <a:rect l="l" t="t" r="r" b="b"/>
              <a:pathLst>
                <a:path w="3210088" h="5473256">
                  <a:moveTo>
                    <a:pt x="3085628" y="5473256"/>
                  </a:moveTo>
                  <a:lnTo>
                    <a:pt x="124460" y="5473256"/>
                  </a:lnTo>
                  <a:cubicBezTo>
                    <a:pt x="55880" y="5473256"/>
                    <a:pt x="0" y="5417376"/>
                    <a:pt x="0" y="53487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5628" y="0"/>
                  </a:lnTo>
                  <a:cubicBezTo>
                    <a:pt x="3154208" y="0"/>
                    <a:pt x="3210088" y="55880"/>
                    <a:pt x="3210088" y="124460"/>
                  </a:cubicBezTo>
                  <a:lnTo>
                    <a:pt x="3210088" y="5348796"/>
                  </a:lnTo>
                  <a:cubicBezTo>
                    <a:pt x="3210088" y="5417376"/>
                    <a:pt x="3154208" y="5473256"/>
                    <a:pt x="3085628" y="5473256"/>
                  </a:cubicBezTo>
                  <a:close/>
                </a:path>
              </a:pathLst>
            </a:custGeom>
            <a:solidFill>
              <a:srgbClr val="FF9E7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40622" y="1259899"/>
            <a:ext cx="5133709" cy="3633712"/>
            <a:chOff x="0" y="0"/>
            <a:chExt cx="3790731" cy="26831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FF9E7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240622" y="5081791"/>
            <a:ext cx="5133709" cy="3633712"/>
            <a:chOff x="0" y="0"/>
            <a:chExt cx="3790731" cy="2683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4D758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62849" y="1259899"/>
            <a:ext cx="4590572" cy="3633712"/>
            <a:chOff x="0" y="0"/>
            <a:chExt cx="3389679" cy="26831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F4653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562849" y="5081791"/>
            <a:ext cx="4590572" cy="3633712"/>
            <a:chOff x="0" y="0"/>
            <a:chExt cx="3389679" cy="26831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F4653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31318" y="2182766"/>
            <a:ext cx="1098382" cy="109838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524593" y="2073228"/>
            <a:ext cx="1098382" cy="109838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53421" y="141428"/>
            <a:ext cx="927971" cy="92797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49046"/>
            <a:ext cx="13679181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 spc="-105">
                <a:solidFill>
                  <a:srgbClr val="1A4459"/>
                </a:solidFill>
                <a:latin typeface="Arsenal"/>
              </a:rPr>
              <a:t>Eisenhower Matrix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36118" y="1495395"/>
            <a:ext cx="337526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6191B"/>
                </a:solidFill>
                <a:latin typeface="Radley"/>
              </a:rPr>
              <a:t>Task List</a:t>
            </a:r>
          </a:p>
        </p:txBody>
      </p:sp>
      <p:sp>
        <p:nvSpPr>
          <p:cNvPr id="19" name="TextBox 19"/>
          <p:cNvSpPr txBox="1"/>
          <p:nvPr/>
        </p:nvSpPr>
        <p:spPr>
          <a:xfrm rot="-5400000">
            <a:off x="4724534" y="4915852"/>
            <a:ext cx="290676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2A2E30"/>
                </a:solidFill>
                <a:latin typeface="Radley"/>
              </a:rPr>
              <a:t>Importance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47844" y="9513116"/>
            <a:ext cx="290676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2A2E30"/>
                </a:solidFill>
                <a:latin typeface="Radley"/>
              </a:rPr>
              <a:t>Urgency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5965958" y="6720530"/>
            <a:ext cx="200705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A2E30"/>
                </a:solidFill>
                <a:latin typeface="Radley"/>
              </a:rPr>
              <a:t>low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5965958" y="2898638"/>
            <a:ext cx="200705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A2E30"/>
                </a:solidFill>
                <a:latin typeface="Radley"/>
              </a:rPr>
              <a:t>high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03950" y="8772654"/>
            <a:ext cx="200705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A2E30"/>
                </a:solidFill>
                <a:latin typeface="Radley"/>
              </a:rPr>
              <a:t>high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54608" y="8772654"/>
            <a:ext cx="200705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A2E30"/>
                </a:solidFill>
                <a:latin typeface="Radley"/>
              </a:rPr>
              <a:t>low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1318" y="2483037"/>
            <a:ext cx="1098382" cy="4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2A2E30"/>
                </a:solidFill>
                <a:latin typeface="Radley"/>
              </a:rPr>
              <a:t>Add your idea here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24593" y="2167442"/>
            <a:ext cx="1098382" cy="4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2A2E30"/>
                </a:solidFill>
                <a:latin typeface="Radley"/>
              </a:rPr>
              <a:t>Add your idea here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19844" y="1358117"/>
            <a:ext cx="337526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6191B"/>
                </a:solidFill>
                <a:latin typeface="Radley"/>
              </a:rPr>
              <a:t>Do It Now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44666" y="1358117"/>
            <a:ext cx="3626938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6191B"/>
                </a:solidFill>
                <a:latin typeface="Radley"/>
              </a:rPr>
              <a:t>Decide When To Do It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19844" y="5265086"/>
            <a:ext cx="337526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6191B"/>
                </a:solidFill>
                <a:latin typeface="Radley"/>
              </a:rPr>
              <a:t>Delegate It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96338" y="5265086"/>
            <a:ext cx="337526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6191B"/>
                </a:solidFill>
                <a:latin typeface="Radley"/>
              </a:rPr>
              <a:t>Delete It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0346" y="9668676"/>
            <a:ext cx="286032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2A2E30"/>
                </a:solidFill>
                <a:latin typeface="Radley"/>
              </a:rPr>
              <a:t>www.strategypunk.com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524593" y="5980096"/>
            <a:ext cx="1098382" cy="1098382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7524593" y="6075346"/>
            <a:ext cx="1098382" cy="4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2A2E30"/>
                </a:solidFill>
                <a:latin typeface="Radley"/>
              </a:rPr>
              <a:t>Add your idea here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755331" y="5980096"/>
            <a:ext cx="1098382" cy="1098382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2747147" y="6075346"/>
            <a:ext cx="1098382" cy="4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2A2E30"/>
                </a:solidFill>
                <a:latin typeface="Radley"/>
              </a:rPr>
              <a:t>Add your idea here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2747147" y="2073228"/>
            <a:ext cx="1098382" cy="1098382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2756226" y="2167442"/>
            <a:ext cx="1098382" cy="4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2A2E30"/>
                </a:solidFill>
                <a:latin typeface="Radley"/>
              </a:rPr>
              <a:t>Add your idea here</a:t>
            </a:r>
          </a:p>
        </p:txBody>
      </p:sp>
      <p:sp>
        <p:nvSpPr>
          <p:cNvPr id="41" name="AutoShape 41"/>
          <p:cNvSpPr/>
          <p:nvPr/>
        </p:nvSpPr>
        <p:spPr>
          <a:xfrm rot="-5400000">
            <a:off x="2512488" y="5329229"/>
            <a:ext cx="8195810" cy="0"/>
          </a:xfrm>
          <a:prstGeom prst="line">
            <a:avLst/>
          </a:prstGeom>
          <a:ln w="57150" cap="flat">
            <a:solidFill>
              <a:srgbClr val="1619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6610393" y="9427134"/>
            <a:ext cx="10543028" cy="0"/>
          </a:xfrm>
          <a:prstGeom prst="line">
            <a:avLst/>
          </a:prstGeom>
          <a:ln w="57150" cap="flat">
            <a:solidFill>
              <a:srgbClr val="16191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36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359" y="1259899"/>
            <a:ext cx="4742784" cy="8086530"/>
            <a:chOff x="0" y="0"/>
            <a:chExt cx="3210088" cy="5473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0088" cy="5473256"/>
            </a:xfrm>
            <a:custGeom>
              <a:avLst/>
              <a:gdLst/>
              <a:ahLst/>
              <a:cxnLst/>
              <a:rect l="l" t="t" r="r" b="b"/>
              <a:pathLst>
                <a:path w="3210088" h="5473256">
                  <a:moveTo>
                    <a:pt x="3085628" y="5473256"/>
                  </a:moveTo>
                  <a:lnTo>
                    <a:pt x="124460" y="5473256"/>
                  </a:lnTo>
                  <a:cubicBezTo>
                    <a:pt x="55880" y="5473256"/>
                    <a:pt x="0" y="5417376"/>
                    <a:pt x="0" y="53487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5628" y="0"/>
                  </a:lnTo>
                  <a:cubicBezTo>
                    <a:pt x="3154208" y="0"/>
                    <a:pt x="3210088" y="55880"/>
                    <a:pt x="3210088" y="124460"/>
                  </a:cubicBezTo>
                  <a:lnTo>
                    <a:pt x="3210088" y="5348796"/>
                  </a:lnTo>
                  <a:cubicBezTo>
                    <a:pt x="3210088" y="5417376"/>
                    <a:pt x="3154208" y="5473256"/>
                    <a:pt x="3085628" y="5473256"/>
                  </a:cubicBezTo>
                  <a:close/>
                </a:path>
              </a:pathLst>
            </a:custGeom>
            <a:solidFill>
              <a:srgbClr val="FFFDF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40622" y="1259899"/>
            <a:ext cx="5133709" cy="3633712"/>
            <a:chOff x="0" y="0"/>
            <a:chExt cx="3790731" cy="26831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F7D10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240622" y="5081791"/>
            <a:ext cx="5133709" cy="3633712"/>
            <a:chOff x="0" y="0"/>
            <a:chExt cx="3790731" cy="2683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0731" cy="2683134"/>
            </a:xfrm>
            <a:custGeom>
              <a:avLst/>
              <a:gdLst/>
              <a:ahLst/>
              <a:cxnLst/>
              <a:rect l="l" t="t" r="r" b="b"/>
              <a:pathLst>
                <a:path w="3790731" h="2683134">
                  <a:moveTo>
                    <a:pt x="3666272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66272" y="0"/>
                  </a:lnTo>
                  <a:cubicBezTo>
                    <a:pt x="3734851" y="0"/>
                    <a:pt x="3790731" y="55880"/>
                    <a:pt x="3790731" y="124460"/>
                  </a:cubicBezTo>
                  <a:lnTo>
                    <a:pt x="3790731" y="2558674"/>
                  </a:lnTo>
                  <a:cubicBezTo>
                    <a:pt x="3790731" y="2627254"/>
                    <a:pt x="3734851" y="2683134"/>
                    <a:pt x="3666272" y="2683134"/>
                  </a:cubicBezTo>
                  <a:close/>
                </a:path>
              </a:pathLst>
            </a:custGeom>
            <a:solidFill>
              <a:srgbClr val="FFFDF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62849" y="1259899"/>
            <a:ext cx="4590572" cy="3633712"/>
            <a:chOff x="0" y="0"/>
            <a:chExt cx="3389679" cy="26831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FFFDF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562849" y="5081791"/>
            <a:ext cx="4590572" cy="3633712"/>
            <a:chOff x="0" y="0"/>
            <a:chExt cx="3389679" cy="26831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9679" cy="2683134"/>
            </a:xfrm>
            <a:custGeom>
              <a:avLst/>
              <a:gdLst/>
              <a:ahLst/>
              <a:cxnLst/>
              <a:rect l="l" t="t" r="r" b="b"/>
              <a:pathLst>
                <a:path w="3389679" h="2683134">
                  <a:moveTo>
                    <a:pt x="3265219" y="2683134"/>
                  </a:moveTo>
                  <a:lnTo>
                    <a:pt x="124460" y="2683134"/>
                  </a:lnTo>
                  <a:cubicBezTo>
                    <a:pt x="55880" y="2683134"/>
                    <a:pt x="0" y="2627254"/>
                    <a:pt x="0" y="25586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5219" y="0"/>
                  </a:lnTo>
                  <a:cubicBezTo>
                    <a:pt x="3333799" y="0"/>
                    <a:pt x="3389679" y="55880"/>
                    <a:pt x="3389679" y="124460"/>
                  </a:cubicBezTo>
                  <a:lnTo>
                    <a:pt x="3389679" y="2558674"/>
                  </a:lnTo>
                  <a:cubicBezTo>
                    <a:pt x="3389679" y="2627254"/>
                    <a:pt x="3333799" y="2683134"/>
                    <a:pt x="3265219" y="2683134"/>
                  </a:cubicBezTo>
                  <a:close/>
                </a:path>
              </a:pathLst>
            </a:custGeom>
            <a:solidFill>
              <a:srgbClr val="FFFDF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31318" y="2182766"/>
            <a:ext cx="1098382" cy="109838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524593" y="2073228"/>
            <a:ext cx="1098382" cy="109838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53421" y="141428"/>
            <a:ext cx="927971" cy="92797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39521"/>
            <a:ext cx="13679181" cy="91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F1F1F1"/>
                </a:solidFill>
                <a:latin typeface="Barlow Thin Bold"/>
              </a:rPr>
              <a:t>Eisenhower Matrix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36118" y="1485870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16">
                <a:solidFill>
                  <a:srgbClr val="000000"/>
                </a:solidFill>
                <a:latin typeface="Aileron Regular"/>
              </a:rPr>
              <a:t>TASK LIST</a:t>
            </a:r>
          </a:p>
        </p:txBody>
      </p:sp>
      <p:sp>
        <p:nvSpPr>
          <p:cNvPr id="19" name="TextBox 19"/>
          <p:cNvSpPr txBox="1"/>
          <p:nvPr/>
        </p:nvSpPr>
        <p:spPr>
          <a:xfrm rot="-5400000">
            <a:off x="4724534" y="4915852"/>
            <a:ext cx="290676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spc="121">
                <a:solidFill>
                  <a:srgbClr val="FFFDFD"/>
                </a:solidFill>
                <a:latin typeface="Aileron Regular"/>
              </a:rPr>
              <a:t>IMPORTANCE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47844" y="9513116"/>
            <a:ext cx="290676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spc="121">
                <a:solidFill>
                  <a:srgbClr val="FFFDFD"/>
                </a:solidFill>
                <a:latin typeface="Aileron Regular"/>
              </a:rPr>
              <a:t>URGENCY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5961196" y="6715768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94">
                <a:solidFill>
                  <a:srgbClr val="FFFDFD"/>
                </a:solidFill>
                <a:latin typeface="Aileron Regular"/>
              </a:rPr>
              <a:t>LOW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5961196" y="2893876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94">
                <a:solidFill>
                  <a:srgbClr val="FFFDFD"/>
                </a:solidFill>
                <a:latin typeface="Aileron Regular"/>
              </a:rPr>
              <a:t>HIGH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03950" y="8763129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94">
                <a:solidFill>
                  <a:srgbClr val="FFFDFD"/>
                </a:solidFill>
                <a:latin typeface="Aileron Regular"/>
              </a:rPr>
              <a:t>HIGH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54608" y="8763129"/>
            <a:ext cx="200705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94">
                <a:solidFill>
                  <a:srgbClr val="FFFDFD"/>
                </a:solidFill>
                <a:latin typeface="Aileron Regular"/>
              </a:rPr>
              <a:t>LOW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1318" y="2473512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41">
                <a:solidFill>
                  <a:srgbClr val="FFFDFD"/>
                </a:solidFill>
                <a:latin typeface="Aileron Regular"/>
              </a:rPr>
              <a:t>Add your idea here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24593" y="2157917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41">
                <a:solidFill>
                  <a:srgbClr val="FFFDFD"/>
                </a:solidFill>
                <a:latin typeface="Aileron Regular"/>
              </a:rPr>
              <a:t>Add your idea here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19844" y="1348592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16">
                <a:solidFill>
                  <a:srgbClr val="000000"/>
                </a:solidFill>
                <a:latin typeface="Aileron Regular"/>
              </a:rPr>
              <a:t>DO IT NOW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44666" y="1358117"/>
            <a:ext cx="3626938" cy="406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2372" spc="106">
                <a:solidFill>
                  <a:srgbClr val="000000"/>
                </a:solidFill>
                <a:latin typeface="Aileron Regular"/>
              </a:rPr>
              <a:t>DECIDE WHEN TO DO IT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19844" y="5255561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16">
                <a:solidFill>
                  <a:srgbClr val="000000"/>
                </a:solidFill>
                <a:latin typeface="Aileron Regular"/>
              </a:rPr>
              <a:t>DELEGATE IT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96338" y="5255561"/>
            <a:ext cx="337526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16">
                <a:solidFill>
                  <a:srgbClr val="000000"/>
                </a:solidFill>
                <a:latin typeface="Aileron Regular"/>
              </a:rPr>
              <a:t>DELETE IT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43304" y="9668676"/>
            <a:ext cx="392519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spc="98">
                <a:solidFill>
                  <a:srgbClr val="FFFDFD"/>
                </a:solidFill>
                <a:latin typeface="Aileron Regular"/>
              </a:rPr>
              <a:t>WWW.STRATEGYPUNK.COM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524593" y="5980096"/>
            <a:ext cx="1098382" cy="1098382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7524593" y="6065821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41">
                <a:solidFill>
                  <a:srgbClr val="FFFDFD"/>
                </a:solidFill>
                <a:latin typeface="Aileron Regular"/>
              </a:rPr>
              <a:t>Add your idea here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755331" y="5980096"/>
            <a:ext cx="1098382" cy="1098382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2747147" y="6065821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41">
                <a:solidFill>
                  <a:srgbClr val="FFFDFD"/>
                </a:solidFill>
                <a:latin typeface="Aileron Regular"/>
              </a:rPr>
              <a:t>Add your idea here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2747147" y="2073228"/>
            <a:ext cx="1098382" cy="1098382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lnTo>
                    <a:pt x="1324610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2756226" y="2157917"/>
            <a:ext cx="10983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41">
                <a:solidFill>
                  <a:srgbClr val="FFFDFD"/>
                </a:solidFill>
                <a:latin typeface="Aileron Regular"/>
              </a:rPr>
              <a:t>Add your idea here</a:t>
            </a:r>
          </a:p>
        </p:txBody>
      </p:sp>
      <p:sp>
        <p:nvSpPr>
          <p:cNvPr id="41" name="AutoShape 41"/>
          <p:cNvSpPr/>
          <p:nvPr/>
        </p:nvSpPr>
        <p:spPr>
          <a:xfrm rot="-5400000">
            <a:off x="2512488" y="5329229"/>
            <a:ext cx="8195810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6610393" y="9427134"/>
            <a:ext cx="10543028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Benutzerdefiniert</PresentationFormat>
  <Paragraphs>108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23" baseType="lpstr">
      <vt:lpstr>Inter</vt:lpstr>
      <vt:lpstr>Aileron Regular</vt:lpstr>
      <vt:lpstr>Nickainley</vt:lpstr>
      <vt:lpstr>Calibri</vt:lpstr>
      <vt:lpstr>HK Grotesk Light Bold</vt:lpstr>
      <vt:lpstr>Radley</vt:lpstr>
      <vt:lpstr>Glacial Indifference</vt:lpstr>
      <vt:lpstr>Barlow Bold</vt:lpstr>
      <vt:lpstr>Arial</vt:lpstr>
      <vt:lpstr>Barlow Medium Bold</vt:lpstr>
      <vt:lpstr>Canva Sans Bold</vt:lpstr>
      <vt:lpstr>Barlow Light Bold</vt:lpstr>
      <vt:lpstr>Public Sans Bold</vt:lpstr>
      <vt:lpstr>Barlow Thin Bold</vt:lpstr>
      <vt:lpstr>Public Sans</vt:lpstr>
      <vt:lpstr>Arsenal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 - Eisenhower Matrix Template</dc:title>
  <cp:lastModifiedBy>Thomas Kriete</cp:lastModifiedBy>
  <cp:revision>2</cp:revision>
  <dcterms:created xsi:type="dcterms:W3CDTF">2006-08-16T00:00:00Z</dcterms:created>
  <dcterms:modified xsi:type="dcterms:W3CDTF">2022-11-18T15:53:12Z</dcterms:modified>
  <dc:identifier>DAFSPcewzic</dc:identifier>
</cp:coreProperties>
</file>