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nva Sans Bold" panose="020B0604020202020204" charset="0"/>
      <p:regular r:id="rId9"/>
    </p:embeddedFont>
    <p:embeddedFont>
      <p:font typeface="Nunito Sans Bold Bold" panose="020B0604020202020204" charset="0"/>
      <p:regular r:id="rId10"/>
    </p:embeddedFont>
    <p:embeddedFont>
      <p:font typeface="Nunito Sans Regular" panose="020B0604020202020204" charset="0"/>
      <p:regular r:id="rId11"/>
    </p:embeddedFont>
    <p:embeddedFont>
      <p:font typeface="Open Sans" panose="020B0606030504020204" pitchFamily="34" charset="0"/>
      <p:regular r:id="rId12"/>
    </p:embeddedFont>
    <p:embeddedFont>
      <p:font typeface="Open Sans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544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9065" y="3082516"/>
            <a:ext cx="8424935" cy="653985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676527" y="8517489"/>
            <a:ext cx="5483512" cy="740811"/>
            <a:chOff x="0" y="0"/>
            <a:chExt cx="2178423" cy="2943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78423" cy="294301"/>
            </a:xfrm>
            <a:custGeom>
              <a:avLst/>
              <a:gdLst/>
              <a:ahLst/>
              <a:cxnLst/>
              <a:rect l="l" t="t" r="r" b="b"/>
              <a:pathLst>
                <a:path w="2178423" h="294301">
                  <a:moveTo>
                    <a:pt x="0" y="0"/>
                  </a:moveTo>
                  <a:lnTo>
                    <a:pt x="2178423" y="0"/>
                  </a:lnTo>
                  <a:lnTo>
                    <a:pt x="2178423" y="294301"/>
                  </a:lnTo>
                  <a:lnTo>
                    <a:pt x="0" y="294301"/>
                  </a:lnTo>
                  <a:close/>
                </a:path>
              </a:pathLst>
            </a:custGeom>
            <a:solidFill>
              <a:srgbClr val="306876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1921447" y="8669717"/>
            <a:ext cx="4035130" cy="428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7"/>
              </a:lnSpc>
            </a:pPr>
            <a:r>
              <a:rPr lang="en-US" sz="2254">
                <a:solidFill>
                  <a:srgbClr val="FFFFFF"/>
                </a:solidFill>
                <a:latin typeface="Open Sans Bold"/>
              </a:rPr>
              <a:t>www.strategypunk.com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924449" y="8669717"/>
            <a:ext cx="1542521" cy="42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64"/>
              </a:lnSpc>
            </a:pPr>
            <a:r>
              <a:rPr lang="en-US" sz="2228">
                <a:solidFill>
                  <a:srgbClr val="FFFFFF"/>
                </a:solidFill>
                <a:latin typeface="Open Sans Bold"/>
              </a:rPr>
              <a:t>Visit Here: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80727" y="3289703"/>
            <a:ext cx="7275112" cy="2798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67"/>
              </a:lnSpc>
            </a:pPr>
            <a:r>
              <a:rPr lang="en-US" sz="5333">
                <a:solidFill>
                  <a:srgbClr val="000000"/>
                </a:solidFill>
                <a:latin typeface="Canva Sans Bold"/>
              </a:rPr>
              <a:t>Proven Strategies for Effective Weekly Meetings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1050" y="1085850"/>
            <a:ext cx="10548629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>
                <a:solidFill>
                  <a:srgbClr val="5364F7"/>
                </a:solidFill>
                <a:latin typeface="Nunito Sans Bold Bold"/>
              </a:rPr>
              <a:t>Maximizing Your Team's Productivity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343516" y="595432"/>
            <a:ext cx="1189411" cy="11894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534699" y="4466163"/>
            <a:ext cx="690547" cy="65860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81050" y="1085850"/>
            <a:ext cx="10548629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>
                <a:solidFill>
                  <a:srgbClr val="5364F7"/>
                </a:solidFill>
                <a:latin typeface="Nunito Sans Bold Bold"/>
              </a:rPr>
              <a:t>How do you ensure that your meetings are effective?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81050" y="3073173"/>
            <a:ext cx="10140120" cy="158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Maximizing the effectiveness of your meetings is crucial for driving results and keeping your team on track. To achieve this, it's important to have a clear strategy in place that focuses on setting clear objectives, encouraging collaboration, and leveraging team strengths.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943105" y="5558583"/>
            <a:ext cx="1724838" cy="262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400">
                <a:solidFill>
                  <a:srgbClr val="FFFFFF"/>
                </a:solidFill>
                <a:latin typeface="Open Sans Bold"/>
              </a:rPr>
              <a:t>Lorem ipsum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81050" y="8313054"/>
            <a:ext cx="698500" cy="6985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695107" y="7170811"/>
            <a:ext cx="7201243" cy="11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 Bold"/>
              </a:rPr>
              <a:t>Set Clear Objectives: </a:t>
            </a:r>
            <a:r>
              <a:rPr lang="en-US" sz="2000">
                <a:solidFill>
                  <a:srgbClr val="000000"/>
                </a:solidFill>
                <a:latin typeface="Open Sans"/>
              </a:rPr>
              <a:t>Establish well-defined goals and objectives for the meeting, incl. a comprehensive agenda</a:t>
            </a:r>
          </a:p>
          <a:p>
            <a:pPr>
              <a:lnSpc>
                <a:spcPts val="3200"/>
              </a:lnSpc>
            </a:pPr>
            <a:endParaRPr lang="en-US" sz="200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95107" y="8227329"/>
            <a:ext cx="7201243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 Bold"/>
              </a:rPr>
              <a:t>Prepare Early:</a:t>
            </a:r>
            <a:r>
              <a:rPr lang="en-US" sz="2000">
                <a:solidFill>
                  <a:srgbClr val="000000"/>
                </a:solidFill>
                <a:latin typeface="Open Sans"/>
              </a:rPr>
              <a:t> Start prepreparing for the meeting well ahead engaging attendees and seeking feedback.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95107" y="6123818"/>
            <a:ext cx="7201243" cy="1122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0"/>
              </a:lnSpc>
            </a:pPr>
            <a:r>
              <a:rPr lang="en-US" sz="1900">
                <a:solidFill>
                  <a:srgbClr val="000000"/>
                </a:solidFill>
                <a:latin typeface="Open Sans Bold"/>
              </a:rPr>
              <a:t>Invite Key Players Only:</a:t>
            </a:r>
            <a:r>
              <a:rPr lang="en-US" sz="1900">
                <a:solidFill>
                  <a:srgbClr val="000000"/>
                </a:solidFill>
                <a:latin typeface="Open Sans"/>
              </a:rPr>
              <a:t> Limit meeting participants to relevant individuals to reduce time consumption.</a:t>
            </a:r>
          </a:p>
          <a:p>
            <a:pPr>
              <a:lnSpc>
                <a:spcPts val="3040"/>
              </a:lnSpc>
            </a:pPr>
            <a:endParaRPr lang="en-US" sz="190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81050" y="5143500"/>
            <a:ext cx="698500" cy="6985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695107" y="5067300"/>
            <a:ext cx="7201243" cy="1139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0"/>
              </a:lnSpc>
            </a:pPr>
            <a:r>
              <a:rPr lang="en-US" sz="1900">
                <a:solidFill>
                  <a:srgbClr val="000000"/>
                </a:solidFill>
                <a:latin typeface="Open Sans Bold"/>
              </a:rPr>
              <a:t>Determine Meeting Necessity:</a:t>
            </a:r>
            <a:r>
              <a:rPr lang="en-US" sz="1900">
                <a:solidFill>
                  <a:srgbClr val="000000"/>
                </a:solidFill>
                <a:latin typeface="Open Sans"/>
              </a:rPr>
              <a:t> Evaluate if the meeting is a must, as some tasks can be accomplished outside the meeting.</a:t>
            </a:r>
          </a:p>
          <a:p>
            <a:pPr>
              <a:lnSpc>
                <a:spcPts val="3200"/>
              </a:lnSpc>
            </a:pPr>
            <a:endParaRPr lang="en-US" sz="190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81050" y="7211899"/>
            <a:ext cx="698500" cy="698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81050" y="6200018"/>
            <a:ext cx="698500" cy="698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417627" y="8313054"/>
            <a:ext cx="698500" cy="6985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0331684" y="7170811"/>
            <a:ext cx="7201243" cy="158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 Bold"/>
              </a:rPr>
              <a:t>Leverage Employee Strengths: </a:t>
            </a:r>
            <a:r>
              <a:rPr lang="en-US" sz="2000">
                <a:solidFill>
                  <a:srgbClr val="000000"/>
                </a:solidFill>
                <a:latin typeface="Open Sans"/>
              </a:rPr>
              <a:t>Take into account the strengths and capabilities of employees </a:t>
            </a:r>
          </a:p>
          <a:p>
            <a:pPr algn="just">
              <a:lnSpc>
                <a:spcPts val="3200"/>
              </a:lnSpc>
            </a:pPr>
            <a:endParaRPr lang="en-US" sz="200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3200"/>
              </a:lnSpc>
            </a:pPr>
            <a:endParaRPr lang="en-US" sz="200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331684" y="8227329"/>
            <a:ext cx="7668834" cy="11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 Bold"/>
              </a:rPr>
              <a:t>Document Progress: </a:t>
            </a:r>
            <a:r>
              <a:rPr lang="en-US" sz="2000">
                <a:solidFill>
                  <a:srgbClr val="000000"/>
                </a:solidFill>
                <a:latin typeface="Open Sans"/>
              </a:rPr>
              <a:t>Take comprehensive notes and share minutes of the meeting to ensure accountability, track progress</a:t>
            </a:r>
          </a:p>
          <a:p>
            <a:pPr algn="just">
              <a:lnSpc>
                <a:spcPts val="3200"/>
              </a:lnSpc>
            </a:pPr>
            <a:endParaRPr lang="en-US" sz="200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331684" y="6114293"/>
            <a:ext cx="7435039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 Bold"/>
              </a:rPr>
              <a:t>Create a Productive Tone:</a:t>
            </a:r>
            <a:r>
              <a:rPr lang="en-US" sz="2000">
                <a:solidFill>
                  <a:srgbClr val="000000"/>
                </a:solidFill>
                <a:latin typeface="Open Sans"/>
              </a:rPr>
              <a:t> Establish a positive and constructive atmosphere for the meeting to drive effectiveness 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417627" y="5143500"/>
            <a:ext cx="698500" cy="6985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0331684" y="5057775"/>
            <a:ext cx="7201243" cy="11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 Bold"/>
              </a:rPr>
              <a:t>Pre-wire Sensitive Topics:</a:t>
            </a:r>
            <a:r>
              <a:rPr lang="en-US" sz="2000">
                <a:solidFill>
                  <a:srgbClr val="000000"/>
                </a:solidFill>
                <a:latin typeface="Open Sans"/>
              </a:rPr>
              <a:t> Consider preparing for critical or sensitive topics before the meeting </a:t>
            </a:r>
          </a:p>
          <a:p>
            <a:pPr algn="just">
              <a:lnSpc>
                <a:spcPts val="3200"/>
              </a:lnSpc>
            </a:pPr>
            <a:endParaRPr lang="en-US" sz="200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417627" y="7211899"/>
            <a:ext cx="698500" cy="698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417627" y="6200018"/>
            <a:ext cx="698500" cy="6985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6402244" y="9546189"/>
            <a:ext cx="5483512" cy="740811"/>
            <a:chOff x="0" y="0"/>
            <a:chExt cx="2178423" cy="29430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178423" cy="294301"/>
            </a:xfrm>
            <a:custGeom>
              <a:avLst/>
              <a:gdLst/>
              <a:ahLst/>
              <a:cxnLst/>
              <a:rect l="l" t="t" r="r" b="b"/>
              <a:pathLst>
                <a:path w="2178423" h="294301">
                  <a:moveTo>
                    <a:pt x="0" y="0"/>
                  </a:moveTo>
                  <a:lnTo>
                    <a:pt x="2178423" y="0"/>
                  </a:lnTo>
                  <a:lnTo>
                    <a:pt x="2178423" y="294301"/>
                  </a:lnTo>
                  <a:lnTo>
                    <a:pt x="0" y="29430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7749312" y="9687829"/>
            <a:ext cx="4035130" cy="428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7"/>
              </a:lnSpc>
            </a:pPr>
            <a:r>
              <a:rPr lang="en-US" sz="2254">
                <a:solidFill>
                  <a:srgbClr val="000000"/>
                </a:solidFill>
                <a:latin typeface="Open Sans Bold"/>
              </a:rPr>
              <a:t>www.strategypunk.com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650166" y="9698417"/>
            <a:ext cx="1542521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250">
                <a:solidFill>
                  <a:srgbClr val="000000"/>
                </a:solidFill>
                <a:latin typeface="Open Sans Bold"/>
              </a:rPr>
              <a:t>Visit Here: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343516" y="595432"/>
            <a:ext cx="1189411" cy="11894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546079" y="4414158"/>
            <a:ext cx="601343" cy="66172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135980" y="2440803"/>
            <a:ext cx="911280" cy="911280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364F7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338101" y="2609575"/>
            <a:ext cx="507038" cy="57373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81050" y="5041945"/>
            <a:ext cx="8161247" cy="358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Running effective team meetings is crucial for driving results and keeping your team on track.</a:t>
            </a:r>
          </a:p>
          <a:p>
            <a:pPr algn="just">
              <a:lnSpc>
                <a:spcPts val="3200"/>
              </a:lnSpc>
            </a:pPr>
            <a:endParaRPr lang="en-US" sz="200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In every weekly team meeting, it's important to cover essential topics such as a review of priorities and objectives, employee recognition and feedback, industry trends and market updates, project status updates, and open discussion and brainstorming.</a:t>
            </a:r>
          </a:p>
          <a:p>
            <a:pPr algn="just">
              <a:lnSpc>
                <a:spcPts val="3200"/>
              </a:lnSpc>
            </a:pPr>
            <a:endParaRPr lang="en-US" sz="200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3200"/>
              </a:lnSpc>
            </a:pPr>
            <a:endParaRPr lang="en-US" sz="200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353992" y="4813629"/>
            <a:ext cx="1724838" cy="262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400">
                <a:solidFill>
                  <a:srgbClr val="FFFFFF"/>
                </a:solidFill>
                <a:latin typeface="Open Sans Bold"/>
              </a:rPr>
              <a:t>Simple Text Here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00789" y="2355078"/>
            <a:ext cx="5706111" cy="902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2299">
                <a:solidFill>
                  <a:srgbClr val="000000"/>
                </a:solidFill>
                <a:latin typeface="Open Sans Bold"/>
              </a:rPr>
              <a:t>Review of Priorities and Objectives</a:t>
            </a:r>
          </a:p>
          <a:p>
            <a:pPr>
              <a:lnSpc>
                <a:spcPts val="3679"/>
              </a:lnSpc>
            </a:pPr>
            <a:endParaRPr lang="en-US" sz="2299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400789" y="2820242"/>
            <a:ext cx="6217595" cy="11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Discuss progress on current initiatives and reassess priorities to ensure alignment with overall goals.</a:t>
            </a:r>
          </a:p>
          <a:p>
            <a:pPr>
              <a:lnSpc>
                <a:spcPts val="3200"/>
              </a:lnSpc>
            </a:pPr>
            <a:endParaRPr lang="en-US" sz="200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81050" y="3137064"/>
            <a:ext cx="8707230" cy="1416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en-US" sz="5000">
                <a:solidFill>
                  <a:srgbClr val="5364F7"/>
                </a:solidFill>
                <a:latin typeface="Nunito Sans Regular"/>
              </a:rPr>
              <a:t>5 Essential Things to Cover in Weekly Team Meetings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402244" y="9546189"/>
            <a:ext cx="5483512" cy="740811"/>
            <a:chOff x="0" y="0"/>
            <a:chExt cx="2178423" cy="29430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78423" cy="294301"/>
            </a:xfrm>
            <a:custGeom>
              <a:avLst/>
              <a:gdLst/>
              <a:ahLst/>
              <a:cxnLst/>
              <a:rect l="l" t="t" r="r" b="b"/>
              <a:pathLst>
                <a:path w="2178423" h="294301">
                  <a:moveTo>
                    <a:pt x="0" y="0"/>
                  </a:moveTo>
                  <a:lnTo>
                    <a:pt x="2178423" y="0"/>
                  </a:lnTo>
                  <a:lnTo>
                    <a:pt x="2178423" y="294301"/>
                  </a:lnTo>
                  <a:lnTo>
                    <a:pt x="0" y="29430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732653" y="9698656"/>
            <a:ext cx="4006555" cy="428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7"/>
              </a:lnSpc>
            </a:pPr>
            <a:r>
              <a:rPr lang="en-US" sz="2254">
                <a:solidFill>
                  <a:srgbClr val="000000"/>
                </a:solidFill>
                <a:latin typeface="Open Sans Bold"/>
              </a:rPr>
              <a:t>www.strategypunk.com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50166" y="9698417"/>
            <a:ext cx="1542521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250">
                <a:solidFill>
                  <a:srgbClr val="000000"/>
                </a:solidFill>
                <a:latin typeface="Open Sans Bold"/>
              </a:rPr>
              <a:t>Visit Here: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0135980" y="3913205"/>
            <a:ext cx="911280" cy="911280"/>
            <a:chOff x="0" y="0"/>
            <a:chExt cx="1913890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364F7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338101" y="4081978"/>
            <a:ext cx="507038" cy="573735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1400789" y="3827480"/>
            <a:ext cx="5706111" cy="1369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2299">
                <a:solidFill>
                  <a:srgbClr val="000000"/>
                </a:solidFill>
                <a:latin typeface="Open Sans Bold"/>
              </a:rPr>
              <a:t>Employee Recognition and Feedback</a:t>
            </a:r>
          </a:p>
          <a:p>
            <a:pPr>
              <a:lnSpc>
                <a:spcPts val="3679"/>
              </a:lnSpc>
            </a:pPr>
            <a:endParaRPr lang="en-US" sz="2299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3679"/>
              </a:lnSpc>
            </a:pPr>
            <a:endParaRPr lang="en-US" sz="2299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400789" y="4292645"/>
            <a:ext cx="6734811" cy="158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Highlight employee achievements and provide constructive feedback to drive engagement.</a:t>
            </a:r>
          </a:p>
          <a:p>
            <a:pPr>
              <a:lnSpc>
                <a:spcPts val="3200"/>
              </a:lnSpc>
            </a:pPr>
            <a:endParaRPr lang="en-US" sz="200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200"/>
              </a:lnSpc>
            </a:pPr>
            <a:endParaRPr lang="en-US" sz="2000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10135980" y="5442274"/>
            <a:ext cx="911280" cy="911280"/>
            <a:chOff x="0" y="0"/>
            <a:chExt cx="1913890" cy="191389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364F7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338101" y="5611047"/>
            <a:ext cx="507038" cy="573735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1400789" y="5356549"/>
            <a:ext cx="5706111" cy="902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2299">
                <a:solidFill>
                  <a:srgbClr val="000000"/>
                </a:solidFill>
                <a:latin typeface="Open Sans Bold"/>
              </a:rPr>
              <a:t>Industry Trends and Market Updates</a:t>
            </a:r>
          </a:p>
          <a:p>
            <a:pPr>
              <a:lnSpc>
                <a:spcPts val="3679"/>
              </a:lnSpc>
            </a:pPr>
            <a:endParaRPr lang="en-US" sz="2299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400789" y="5821714"/>
            <a:ext cx="6217595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Stay informed of current events and emerging trends to stay ahead of the competition.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0135980" y="6915529"/>
            <a:ext cx="911280" cy="911280"/>
            <a:chOff x="0" y="0"/>
            <a:chExt cx="1913890" cy="191389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364F7"/>
            </a:solidFill>
          </p:spPr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338101" y="7084302"/>
            <a:ext cx="507038" cy="573735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11400789" y="6829804"/>
            <a:ext cx="5706111" cy="1369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2299">
                <a:solidFill>
                  <a:srgbClr val="000000"/>
                </a:solidFill>
                <a:latin typeface="Open Sans Bold"/>
              </a:rPr>
              <a:t>Project Status Updates</a:t>
            </a:r>
          </a:p>
          <a:p>
            <a:pPr>
              <a:lnSpc>
                <a:spcPts val="3679"/>
              </a:lnSpc>
            </a:pPr>
            <a:endParaRPr lang="en-US" sz="2299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3679"/>
              </a:lnSpc>
            </a:pPr>
            <a:endParaRPr lang="en-US" sz="2299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1400789" y="7294969"/>
            <a:ext cx="6217595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Track progress on key projects, identify challenges, and allocate resources as needed.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0135980" y="8370315"/>
            <a:ext cx="911280" cy="911280"/>
            <a:chOff x="0" y="0"/>
            <a:chExt cx="1913890" cy="191389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364F7"/>
            </a:solidFill>
          </p:spPr>
        </p: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338101" y="8539087"/>
            <a:ext cx="507038" cy="573735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11400789" y="8284590"/>
            <a:ext cx="5706111" cy="43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2299">
                <a:solidFill>
                  <a:srgbClr val="000000"/>
                </a:solidFill>
                <a:latin typeface="Open Sans Bold"/>
              </a:rPr>
              <a:t>Open Discussion and Brainstorming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400789" y="8760894"/>
            <a:ext cx="6217595" cy="11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Encourage open discussion and collaboration to identify new opportunities and drive innovation.</a:t>
            </a:r>
          </a:p>
          <a:p>
            <a:pPr>
              <a:lnSpc>
                <a:spcPts val="3200"/>
              </a:lnSpc>
            </a:pPr>
            <a:endParaRPr lang="en-US" sz="200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781050" y="1085850"/>
            <a:ext cx="10548629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>
                <a:solidFill>
                  <a:srgbClr val="5364F7"/>
                </a:solidFill>
                <a:latin typeface="Nunito Sans Bold Bold"/>
              </a:rPr>
              <a:t>How to Run a Staff Meeting Effectively?</a:t>
            </a:r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343516" y="595432"/>
            <a:ext cx="1189411" cy="11894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Office PowerPoint</Application>
  <PresentationFormat>Benutzerdefiniert</PresentationFormat>
  <Paragraphs>35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1" baseType="lpstr">
      <vt:lpstr>Calibri</vt:lpstr>
      <vt:lpstr>Open Sans Bold</vt:lpstr>
      <vt:lpstr>Canva Sans Bold</vt:lpstr>
      <vt:lpstr>Arial</vt:lpstr>
      <vt:lpstr>Nunito Sans Regular</vt:lpstr>
      <vt:lpstr>Nunito Sans Bold Bold</vt:lpstr>
      <vt:lpstr>Open Sans</vt:lpstr>
      <vt:lpstr>Office Theme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Unlock your team's full potential with proven strategies for effective weekly meetings. Download our templates now for a more engaging and productive team!</dc:title>
  <dc:creator>StrategyPunk.com</dc:creator>
  <cp:lastModifiedBy>Thomas Kriete</cp:lastModifiedBy>
  <cp:revision>2</cp:revision>
  <dcterms:created xsi:type="dcterms:W3CDTF">2006-08-16T00:00:00Z</dcterms:created>
  <dcterms:modified xsi:type="dcterms:W3CDTF">2023-01-31T21:46:10Z</dcterms:modified>
  <dc:identifier>DAFY_S-A0ec</dc:identifier>
</cp:coreProperties>
</file>