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8"/>
  </p:notesMasterIdLst>
  <p:sldIdLst>
    <p:sldId id="382" r:id="rId3"/>
    <p:sldId id="384" r:id="rId4"/>
    <p:sldId id="385" r:id="rId5"/>
    <p:sldId id="386" r:id="rId6"/>
    <p:sldId id="383" r:id="rId7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CAAE9"/>
    <a:srgbClr val="E34856"/>
    <a:srgbClr val="4BC89E"/>
    <a:srgbClr val="F97904"/>
    <a:srgbClr val="FF4343"/>
    <a:srgbClr val="3DC08E"/>
    <a:srgbClr val="1A3365"/>
    <a:srgbClr val="FFBB00"/>
    <a:srgbClr val="396F7C"/>
    <a:srgbClr val="B25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427" autoAdjust="0"/>
    <p:restoredTop sz="93725" autoAdjust="0"/>
  </p:normalViewPr>
  <p:slideViewPr>
    <p:cSldViewPr>
      <p:cViewPr>
        <p:scale>
          <a:sx n="50" d="100"/>
          <a:sy n="50" d="100"/>
        </p:scale>
        <p:origin x="638" y="512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38" imgH="338" progId="TCLayout.ActiveDocument.1">
                  <p:embed/>
                </p:oleObj>
              </mc:Choice>
              <mc:Fallback>
                <p:oleObj name="think-cell Foli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6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ags" Target="../tags/tag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1" imgW="360" imgH="360" progId="TCLayout.ActiveDocument.1">
                  <p:embed/>
                </p:oleObj>
              </mc:Choice>
              <mc:Fallback>
                <p:oleObj name="think-cell Folie" r:id="rId21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360" imgH="360" progId="TCLayout.ActiveDocument.1">
                  <p:embed/>
                </p:oleObj>
              </mc:Choice>
              <mc:Fallback>
                <p:oleObj name="think-cell Folie" r:id="rId1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5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0.svg"/><Relationship Id="rId1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0.sv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8.svg"/><Relationship Id="rId12" Type="http://schemas.openxmlformats.org/officeDocument/2006/relationships/image" Target="../media/image9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5.e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svg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95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7686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3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grpSp>
        <p:nvGrpSpPr>
          <p:cNvPr id="30" name="Group 5">
            <a:extLst>
              <a:ext uri="{FF2B5EF4-FFF2-40B4-BE49-F238E27FC236}">
                <a16:creationId xmlns:a16="http://schemas.microsoft.com/office/drawing/2014/main" id="{B58120BB-47C8-9F4C-A52C-20AF56C44A8A}"/>
              </a:ext>
            </a:extLst>
          </p:cNvPr>
          <p:cNvGrpSpPr/>
          <p:nvPr/>
        </p:nvGrpSpPr>
        <p:grpSpPr>
          <a:xfrm>
            <a:off x="656850" y="1263088"/>
            <a:ext cx="5447674" cy="2615839"/>
            <a:chOff x="0" y="0"/>
            <a:chExt cx="14783849" cy="5772204"/>
          </a:xfrm>
        </p:grpSpPr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05D3029-5FFA-8343-8231-0798B70D927C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0F32360E-F099-FD4A-B1F8-2E4C635A920B}"/>
              </a:ext>
            </a:extLst>
          </p:cNvPr>
          <p:cNvGrpSpPr/>
          <p:nvPr/>
        </p:nvGrpSpPr>
        <p:grpSpPr>
          <a:xfrm>
            <a:off x="656850" y="3846604"/>
            <a:ext cx="5447674" cy="2615839"/>
            <a:chOff x="0" y="0"/>
            <a:chExt cx="14783849" cy="5772204"/>
          </a:xfrm>
        </p:grpSpPr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2F721177-0790-D54C-B534-E8DE9A447C03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36" name="Freeform 10">
            <a:extLst>
              <a:ext uri="{FF2B5EF4-FFF2-40B4-BE49-F238E27FC236}">
                <a16:creationId xmlns:a16="http://schemas.microsoft.com/office/drawing/2014/main" id="{5040F1B0-DEB0-5F42-88BA-FB12866C1AF3}"/>
              </a:ext>
            </a:extLst>
          </p:cNvPr>
          <p:cNvSpPr/>
          <p:nvPr/>
        </p:nvSpPr>
        <p:spPr>
          <a:xfrm>
            <a:off x="6087474" y="1263088"/>
            <a:ext cx="5447674" cy="2615839"/>
          </a:xfrm>
          <a:custGeom>
            <a:avLst/>
            <a:gdLst/>
            <a:ahLst/>
            <a:cxnLst/>
            <a:rect l="l" t="t" r="r" b="b"/>
            <a:pathLst>
              <a:path w="14783850" h="5772204">
                <a:moveTo>
                  <a:pt x="0" y="0"/>
                </a:moveTo>
                <a:lnTo>
                  <a:pt x="0" y="5772204"/>
                </a:lnTo>
                <a:lnTo>
                  <a:pt x="14783850" y="5772204"/>
                </a:lnTo>
                <a:lnTo>
                  <a:pt x="14783850" y="0"/>
                </a:lnTo>
                <a:lnTo>
                  <a:pt x="0" y="0"/>
                </a:lnTo>
                <a:close/>
                <a:moveTo>
                  <a:pt x="14722889" y="5711244"/>
                </a:moveTo>
                <a:lnTo>
                  <a:pt x="59690" y="5711244"/>
                </a:lnTo>
                <a:lnTo>
                  <a:pt x="59690" y="59690"/>
                </a:lnTo>
                <a:lnTo>
                  <a:pt x="14722889" y="59690"/>
                </a:lnTo>
                <a:lnTo>
                  <a:pt x="14722889" y="5711244"/>
                </a:lnTo>
                <a:close/>
              </a:path>
            </a:pathLst>
          </a:custGeom>
          <a:solidFill>
            <a:srgbClr val="191919">
              <a:alpha val="19607"/>
            </a:srgbClr>
          </a:solidFill>
        </p:spPr>
      </p:sp>
      <p:grpSp>
        <p:nvGrpSpPr>
          <p:cNvPr id="37" name="Group 11">
            <a:extLst>
              <a:ext uri="{FF2B5EF4-FFF2-40B4-BE49-F238E27FC236}">
                <a16:creationId xmlns:a16="http://schemas.microsoft.com/office/drawing/2014/main" id="{B3EBF1DC-0263-CD4C-8B11-AAF6BD4CFF31}"/>
              </a:ext>
            </a:extLst>
          </p:cNvPr>
          <p:cNvGrpSpPr/>
          <p:nvPr/>
        </p:nvGrpSpPr>
        <p:grpSpPr>
          <a:xfrm>
            <a:off x="6087474" y="3846604"/>
            <a:ext cx="5447674" cy="2615839"/>
            <a:chOff x="0" y="0"/>
            <a:chExt cx="14783849" cy="5772204"/>
          </a:xfrm>
        </p:grpSpPr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E9EAD923-1D62-1043-B99A-BA24D9920ACA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39" name="TextBox 19">
            <a:extLst>
              <a:ext uri="{FF2B5EF4-FFF2-40B4-BE49-F238E27FC236}">
                <a16:creationId xmlns:a16="http://schemas.microsoft.com/office/drawing/2014/main" id="{0E2CD029-AC9F-604E-8EDB-440B36E38E66}"/>
              </a:ext>
            </a:extLst>
          </p:cNvPr>
          <p:cNvSpPr txBox="1"/>
          <p:nvPr/>
        </p:nvSpPr>
        <p:spPr>
          <a:xfrm>
            <a:off x="839415" y="1412776"/>
            <a:ext cx="3809327" cy="346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709"/>
              </a:lnSpc>
              <a:spcBef>
                <a:spcPct val="0"/>
              </a:spcBef>
            </a:pPr>
            <a:r>
              <a:rPr lang="en-US" sz="2400" b="1" spc="81" dirty="0">
                <a:solidFill>
                  <a:srgbClr val="F979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A896500B-CD3D-3245-A160-7FEE2F7CFC7D}"/>
              </a:ext>
            </a:extLst>
          </p:cNvPr>
          <p:cNvGrpSpPr/>
          <p:nvPr/>
        </p:nvGrpSpPr>
        <p:grpSpPr>
          <a:xfrm>
            <a:off x="5159896" y="2766374"/>
            <a:ext cx="869288" cy="1033297"/>
            <a:chOff x="5168422" y="2766375"/>
            <a:chExt cx="869288" cy="1033297"/>
          </a:xfrm>
          <a:solidFill>
            <a:srgbClr val="F97904"/>
          </a:solidFill>
        </p:grpSpPr>
        <p:sp>
          <p:nvSpPr>
            <p:cNvPr id="41" name="AutoShape 13">
              <a:extLst>
                <a:ext uri="{FF2B5EF4-FFF2-40B4-BE49-F238E27FC236}">
                  <a16:creationId xmlns:a16="http://schemas.microsoft.com/office/drawing/2014/main" id="{086B9310-8E65-5243-976D-0CD4A3E9CEF8}"/>
                </a:ext>
              </a:extLst>
            </p:cNvPr>
            <p:cNvSpPr/>
            <p:nvPr/>
          </p:nvSpPr>
          <p:spPr>
            <a:xfrm>
              <a:off x="5168422" y="2766375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TextBox 29">
              <a:extLst>
                <a:ext uri="{FF2B5EF4-FFF2-40B4-BE49-F238E27FC236}">
                  <a16:creationId xmlns:a16="http://schemas.microsoft.com/office/drawing/2014/main" id="{C3914DDD-6BBA-564F-89E5-F52E6850E580}"/>
                </a:ext>
              </a:extLst>
            </p:cNvPr>
            <p:cNvSpPr txBox="1"/>
            <p:nvPr/>
          </p:nvSpPr>
          <p:spPr>
            <a:xfrm>
              <a:off x="5393669" y="3032510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S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A62AEB80-EA9D-9345-BD10-1C5A9DE5FDC2}"/>
              </a:ext>
            </a:extLst>
          </p:cNvPr>
          <p:cNvGrpSpPr/>
          <p:nvPr/>
        </p:nvGrpSpPr>
        <p:grpSpPr>
          <a:xfrm>
            <a:off x="6162816" y="2766374"/>
            <a:ext cx="869288" cy="1033297"/>
            <a:chOff x="6142299" y="2766374"/>
            <a:chExt cx="869288" cy="1033297"/>
          </a:xfrm>
          <a:solidFill>
            <a:srgbClr val="4BC89E"/>
          </a:solidFill>
        </p:grpSpPr>
        <p:sp>
          <p:nvSpPr>
            <p:cNvPr id="44" name="AutoShape 14">
              <a:extLst>
                <a:ext uri="{FF2B5EF4-FFF2-40B4-BE49-F238E27FC236}">
                  <a16:creationId xmlns:a16="http://schemas.microsoft.com/office/drawing/2014/main" id="{A38B514B-D0F3-1F47-95C2-932BF5DBB4DB}"/>
                </a:ext>
              </a:extLst>
            </p:cNvPr>
            <p:cNvSpPr/>
            <p:nvPr/>
          </p:nvSpPr>
          <p:spPr>
            <a:xfrm>
              <a:off x="6142299" y="2766374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TextBox 30">
              <a:extLst>
                <a:ext uri="{FF2B5EF4-FFF2-40B4-BE49-F238E27FC236}">
                  <a16:creationId xmlns:a16="http://schemas.microsoft.com/office/drawing/2014/main" id="{26EFE0EA-2070-3844-BAA6-18F5E5DAD87F}"/>
                </a:ext>
              </a:extLst>
            </p:cNvPr>
            <p:cNvSpPr txBox="1"/>
            <p:nvPr/>
          </p:nvSpPr>
          <p:spPr>
            <a:xfrm>
              <a:off x="6376072" y="3032510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W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5B349324-A51E-AF42-846F-BDF640F37762}"/>
              </a:ext>
            </a:extLst>
          </p:cNvPr>
          <p:cNvGrpSpPr/>
          <p:nvPr/>
        </p:nvGrpSpPr>
        <p:grpSpPr>
          <a:xfrm>
            <a:off x="5159896" y="3916151"/>
            <a:ext cx="869288" cy="1033297"/>
            <a:chOff x="5159896" y="3907871"/>
            <a:chExt cx="869288" cy="1033297"/>
          </a:xfrm>
          <a:solidFill>
            <a:srgbClr val="E34856"/>
          </a:solidFill>
        </p:grpSpPr>
        <p:sp>
          <p:nvSpPr>
            <p:cNvPr id="47" name="AutoShape 15">
              <a:extLst>
                <a:ext uri="{FF2B5EF4-FFF2-40B4-BE49-F238E27FC236}">
                  <a16:creationId xmlns:a16="http://schemas.microsoft.com/office/drawing/2014/main" id="{F2E03624-740C-F041-88AA-AF5FA74F9D68}"/>
                </a:ext>
              </a:extLst>
            </p:cNvPr>
            <p:cNvSpPr/>
            <p:nvPr/>
          </p:nvSpPr>
          <p:spPr>
            <a:xfrm>
              <a:off x="5159896" y="3907871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TextBox 31">
              <a:extLst>
                <a:ext uri="{FF2B5EF4-FFF2-40B4-BE49-F238E27FC236}">
                  <a16:creationId xmlns:a16="http://schemas.microsoft.com/office/drawing/2014/main" id="{A4E19BB4-6FC3-C143-9901-912F4AC8E38E}"/>
                </a:ext>
              </a:extLst>
            </p:cNvPr>
            <p:cNvSpPr txBox="1"/>
            <p:nvPr/>
          </p:nvSpPr>
          <p:spPr>
            <a:xfrm>
              <a:off x="5395183" y="4216459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O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A0F9A5C1-4D83-AF49-B507-9BEF8D2A1868}"/>
              </a:ext>
            </a:extLst>
          </p:cNvPr>
          <p:cNvGrpSpPr/>
          <p:nvPr/>
        </p:nvGrpSpPr>
        <p:grpSpPr>
          <a:xfrm>
            <a:off x="6162816" y="3916151"/>
            <a:ext cx="869288" cy="1033297"/>
            <a:chOff x="6162816" y="3916151"/>
            <a:chExt cx="869288" cy="1033297"/>
          </a:xfrm>
          <a:solidFill>
            <a:srgbClr val="0CAAE9"/>
          </a:solidFill>
        </p:grpSpPr>
        <p:sp>
          <p:nvSpPr>
            <p:cNvPr id="50" name="AutoShape 16">
              <a:extLst>
                <a:ext uri="{FF2B5EF4-FFF2-40B4-BE49-F238E27FC236}">
                  <a16:creationId xmlns:a16="http://schemas.microsoft.com/office/drawing/2014/main" id="{4F2D4F8A-D60E-C84D-B0D0-5779B4BC027B}"/>
                </a:ext>
              </a:extLst>
            </p:cNvPr>
            <p:cNvSpPr/>
            <p:nvPr/>
          </p:nvSpPr>
          <p:spPr>
            <a:xfrm>
              <a:off x="6162816" y="3916151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09B35B7B-7B48-5C44-8906-53DB547923C1}"/>
                </a:ext>
              </a:extLst>
            </p:cNvPr>
            <p:cNvSpPr txBox="1"/>
            <p:nvPr/>
          </p:nvSpPr>
          <p:spPr>
            <a:xfrm>
              <a:off x="6381734" y="4216459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T</a:t>
              </a:r>
            </a:p>
          </p:txBody>
        </p:sp>
      </p:grpSp>
      <p:sp>
        <p:nvSpPr>
          <p:cNvPr id="52" name="TextBox 19">
            <a:extLst>
              <a:ext uri="{FF2B5EF4-FFF2-40B4-BE49-F238E27FC236}">
                <a16:creationId xmlns:a16="http://schemas.microsoft.com/office/drawing/2014/main" id="{3705A413-798D-3142-A91D-7CB183A8FF3F}"/>
              </a:ext>
            </a:extLst>
          </p:cNvPr>
          <p:cNvSpPr txBox="1"/>
          <p:nvPr/>
        </p:nvSpPr>
        <p:spPr>
          <a:xfrm>
            <a:off x="7515028" y="1412776"/>
            <a:ext cx="3809327" cy="346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>
              <a:lnSpc>
                <a:spcPts val="2709"/>
              </a:lnSpc>
              <a:spcBef>
                <a:spcPct val="0"/>
              </a:spcBef>
            </a:pPr>
            <a:r>
              <a:rPr lang="en-US" sz="2400" b="1" spc="81" dirty="0">
                <a:solidFill>
                  <a:srgbClr val="4BC8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9A6E890E-6BE2-624D-A4DE-2B600DC7D57F}"/>
              </a:ext>
            </a:extLst>
          </p:cNvPr>
          <p:cNvSpPr txBox="1"/>
          <p:nvPr/>
        </p:nvSpPr>
        <p:spPr>
          <a:xfrm>
            <a:off x="839416" y="5967082"/>
            <a:ext cx="3809327" cy="346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709"/>
              </a:lnSpc>
              <a:spcBef>
                <a:spcPct val="0"/>
              </a:spcBef>
            </a:pPr>
            <a:r>
              <a:rPr lang="en-US" sz="2400" b="1" spc="81" dirty="0">
                <a:solidFill>
                  <a:srgbClr val="E34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</p:txBody>
      </p:sp>
      <p:sp>
        <p:nvSpPr>
          <p:cNvPr id="54" name="TextBox 19">
            <a:extLst>
              <a:ext uri="{FF2B5EF4-FFF2-40B4-BE49-F238E27FC236}">
                <a16:creationId xmlns:a16="http://schemas.microsoft.com/office/drawing/2014/main" id="{2C5E8BCD-CB21-2541-88C4-6FBE823AEA54}"/>
              </a:ext>
            </a:extLst>
          </p:cNvPr>
          <p:cNvSpPr txBox="1"/>
          <p:nvPr/>
        </p:nvSpPr>
        <p:spPr>
          <a:xfrm>
            <a:off x="7512944" y="5967082"/>
            <a:ext cx="3809327" cy="346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>
              <a:lnSpc>
                <a:spcPts val="2709"/>
              </a:lnSpc>
              <a:spcBef>
                <a:spcPct val="0"/>
              </a:spcBef>
            </a:pPr>
            <a:r>
              <a:rPr lang="en-US" sz="2400" b="1" spc="81" dirty="0">
                <a:solidFill>
                  <a:srgbClr val="0CAA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D6D68AF-AE7B-5547-9808-2D1C4847F400}"/>
              </a:ext>
            </a:extLst>
          </p:cNvPr>
          <p:cNvSpPr/>
          <p:nvPr/>
        </p:nvSpPr>
        <p:spPr>
          <a:xfrm>
            <a:off x="839415" y="1834035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74DF6A1C-CFB1-BD43-90DD-B90F68BC1233}"/>
              </a:ext>
            </a:extLst>
          </p:cNvPr>
          <p:cNvSpPr/>
          <p:nvPr/>
        </p:nvSpPr>
        <p:spPr>
          <a:xfrm>
            <a:off x="839415" y="4860445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FCD596D-243B-7647-9E71-7E9983C80DF4}"/>
              </a:ext>
            </a:extLst>
          </p:cNvPr>
          <p:cNvSpPr/>
          <p:nvPr/>
        </p:nvSpPr>
        <p:spPr>
          <a:xfrm>
            <a:off x="7155663" y="4929698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8F92682-FB3F-7642-826F-3164017407DD}"/>
              </a:ext>
            </a:extLst>
          </p:cNvPr>
          <p:cNvSpPr/>
          <p:nvPr/>
        </p:nvSpPr>
        <p:spPr>
          <a:xfrm>
            <a:off x="7160064" y="1838069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8BC311F-5A5D-88B2-FB29-124B807A0F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43" y="212317"/>
            <a:ext cx="865299" cy="86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0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3" name="Freeform 3">
            <a:extLst>
              <a:ext uri="{FF2B5EF4-FFF2-40B4-BE49-F238E27FC236}">
                <a16:creationId xmlns:a16="http://schemas.microsoft.com/office/drawing/2014/main" id="{F2C38050-0462-F849-8C1E-A32EE52BEE83}"/>
              </a:ext>
            </a:extLst>
          </p:cNvPr>
          <p:cNvSpPr/>
          <p:nvPr/>
        </p:nvSpPr>
        <p:spPr>
          <a:xfrm>
            <a:off x="4476000" y="2115318"/>
            <a:ext cx="3240000" cy="3240000"/>
          </a:xfrm>
          <a:custGeom>
            <a:avLst/>
            <a:gdLst/>
            <a:ahLst/>
            <a:cxnLst/>
            <a:rect l="l" t="t" r="r" b="b"/>
            <a:pathLst>
              <a:path w="1708150" h="1708150">
                <a:moveTo>
                  <a:pt x="853440" y="1708150"/>
                </a:moveTo>
                <a:cubicBezTo>
                  <a:pt x="383540" y="1708150"/>
                  <a:pt x="0" y="1324610"/>
                  <a:pt x="0" y="853440"/>
                </a:cubicBezTo>
                <a:cubicBezTo>
                  <a:pt x="0" y="383540"/>
                  <a:pt x="383540" y="0"/>
                  <a:pt x="853440" y="0"/>
                </a:cubicBezTo>
                <a:cubicBezTo>
                  <a:pt x="1324610" y="0"/>
                  <a:pt x="1706880" y="383540"/>
                  <a:pt x="1706880" y="853440"/>
                </a:cubicBezTo>
                <a:cubicBezTo>
                  <a:pt x="1708150" y="1324610"/>
                  <a:pt x="1324610" y="1708150"/>
                  <a:pt x="853440" y="1708150"/>
                </a:cubicBezTo>
                <a:close/>
                <a:moveTo>
                  <a:pt x="853440" y="469900"/>
                </a:moveTo>
                <a:cubicBezTo>
                  <a:pt x="642620" y="469900"/>
                  <a:pt x="469900" y="642620"/>
                  <a:pt x="469900" y="853440"/>
                </a:cubicBezTo>
                <a:cubicBezTo>
                  <a:pt x="469900" y="1064260"/>
                  <a:pt x="642620" y="1236980"/>
                  <a:pt x="853440" y="1236980"/>
                </a:cubicBezTo>
                <a:cubicBezTo>
                  <a:pt x="1064260" y="1236980"/>
                  <a:pt x="1236980" y="1064260"/>
                  <a:pt x="1236980" y="853440"/>
                </a:cubicBezTo>
                <a:cubicBezTo>
                  <a:pt x="1236980" y="642620"/>
                  <a:pt x="1065530" y="469900"/>
                  <a:pt x="853440" y="4699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5" name="TextBox 5">
            <a:extLst>
              <a:ext uri="{FF2B5EF4-FFF2-40B4-BE49-F238E27FC236}">
                <a16:creationId xmlns:a16="http://schemas.microsoft.com/office/drawing/2014/main" id="{CC31C623-0249-B146-ABA6-A0ACA7F31A52}"/>
              </a:ext>
            </a:extLst>
          </p:cNvPr>
          <p:cNvSpPr txBox="1"/>
          <p:nvPr/>
        </p:nvSpPr>
        <p:spPr>
          <a:xfrm>
            <a:off x="685800" y="1879954"/>
            <a:ext cx="2794000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427"/>
              </a:lnSpc>
            </a:pPr>
            <a:r>
              <a:rPr lang="en-US" sz="2000" b="1" spc="93" dirty="0">
                <a:solidFill>
                  <a:srgbClr val="F979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</p:txBody>
      </p:sp>
      <p:sp>
        <p:nvSpPr>
          <p:cNvPr id="86" name="TextBox 6">
            <a:extLst>
              <a:ext uri="{FF2B5EF4-FFF2-40B4-BE49-F238E27FC236}">
                <a16:creationId xmlns:a16="http://schemas.microsoft.com/office/drawing/2014/main" id="{4156B4C7-11E8-C74B-BAE2-354B41A1D040}"/>
              </a:ext>
            </a:extLst>
          </p:cNvPr>
          <p:cNvSpPr txBox="1"/>
          <p:nvPr/>
        </p:nvSpPr>
        <p:spPr>
          <a:xfrm>
            <a:off x="685800" y="2278523"/>
            <a:ext cx="2794000" cy="2657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</a:pPr>
            <a:r>
              <a:rPr lang="en-US" sz="1600" spc="80" dirty="0">
                <a:solidFill>
                  <a:srgbClr val="191919"/>
                </a:solidFill>
                <a:latin typeface="+mj-lt"/>
              </a:rPr>
              <a:t>What are you doing well? </a:t>
            </a:r>
          </a:p>
        </p:txBody>
      </p:sp>
      <p:grpSp>
        <p:nvGrpSpPr>
          <p:cNvPr id="87" name="Group 7">
            <a:extLst>
              <a:ext uri="{FF2B5EF4-FFF2-40B4-BE49-F238E27FC236}">
                <a16:creationId xmlns:a16="http://schemas.microsoft.com/office/drawing/2014/main" id="{9D56341A-EB65-1F48-B65F-D2185D9560EF}"/>
              </a:ext>
            </a:extLst>
          </p:cNvPr>
          <p:cNvGrpSpPr/>
          <p:nvPr/>
        </p:nvGrpSpPr>
        <p:grpSpPr>
          <a:xfrm>
            <a:off x="8712200" y="1988149"/>
            <a:ext cx="2794000" cy="946411"/>
            <a:chOff x="0" y="-28575"/>
            <a:chExt cx="5588000" cy="1892822"/>
          </a:xfrm>
        </p:grpSpPr>
        <p:sp>
          <p:nvSpPr>
            <p:cNvPr id="88" name="TextBox 8">
              <a:extLst>
                <a:ext uri="{FF2B5EF4-FFF2-40B4-BE49-F238E27FC236}">
                  <a16:creationId xmlns:a16="http://schemas.microsoft.com/office/drawing/2014/main" id="{AFD7ABB8-F03B-AA4D-9352-5C4B182BB4DF}"/>
                </a:ext>
              </a:extLst>
            </p:cNvPr>
            <p:cNvSpPr txBox="1"/>
            <p:nvPr/>
          </p:nvSpPr>
          <p:spPr>
            <a:xfrm>
              <a:off x="0" y="-28575"/>
              <a:ext cx="55880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27"/>
                </a:lnSpc>
              </a:pPr>
              <a:r>
                <a:rPr lang="en-US" sz="2000" b="1" spc="93" dirty="0">
                  <a:solidFill>
                    <a:srgbClr val="4BC89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</a:p>
          </p:txBody>
        </p:sp>
        <p:sp>
          <p:nvSpPr>
            <p:cNvPr id="89" name="TextBox 9">
              <a:extLst>
                <a:ext uri="{FF2B5EF4-FFF2-40B4-BE49-F238E27FC236}">
                  <a16:creationId xmlns:a16="http://schemas.microsoft.com/office/drawing/2014/main" id="{D322C94A-A85E-5C48-A905-AF7F12BB1370}"/>
                </a:ext>
              </a:extLst>
            </p:cNvPr>
            <p:cNvSpPr txBox="1"/>
            <p:nvPr/>
          </p:nvSpPr>
          <p:spPr>
            <a:xfrm>
              <a:off x="0" y="768563"/>
              <a:ext cx="5588000" cy="10956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+mj-lt"/>
                </a:rPr>
                <a:t>Where do you need to improve? </a:t>
              </a:r>
            </a:p>
          </p:txBody>
        </p:sp>
      </p:grpSp>
      <p:grpSp>
        <p:nvGrpSpPr>
          <p:cNvPr id="90" name="Group 10">
            <a:extLst>
              <a:ext uri="{FF2B5EF4-FFF2-40B4-BE49-F238E27FC236}">
                <a16:creationId xmlns:a16="http://schemas.microsoft.com/office/drawing/2014/main" id="{4B692D4E-D35D-3B4C-BA54-53460C4C203C}"/>
              </a:ext>
            </a:extLst>
          </p:cNvPr>
          <p:cNvGrpSpPr/>
          <p:nvPr/>
        </p:nvGrpSpPr>
        <p:grpSpPr>
          <a:xfrm>
            <a:off x="737481" y="4479116"/>
            <a:ext cx="2794000" cy="664283"/>
            <a:chOff x="0" y="-28575"/>
            <a:chExt cx="5588000" cy="1328566"/>
          </a:xfrm>
        </p:grpSpPr>
        <p:sp>
          <p:nvSpPr>
            <p:cNvPr id="91" name="TextBox 11">
              <a:extLst>
                <a:ext uri="{FF2B5EF4-FFF2-40B4-BE49-F238E27FC236}">
                  <a16:creationId xmlns:a16="http://schemas.microsoft.com/office/drawing/2014/main" id="{A9413A04-D212-AB41-A08C-0296990D8561}"/>
                </a:ext>
              </a:extLst>
            </p:cNvPr>
            <p:cNvSpPr txBox="1"/>
            <p:nvPr/>
          </p:nvSpPr>
          <p:spPr>
            <a:xfrm>
              <a:off x="0" y="-28575"/>
              <a:ext cx="55880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427"/>
                </a:lnSpc>
              </a:pPr>
              <a:r>
                <a:rPr lang="en-US" sz="2000" b="1" spc="93" dirty="0">
                  <a:solidFill>
                    <a:srgbClr val="E348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</a:p>
          </p:txBody>
        </p:sp>
        <p:sp>
          <p:nvSpPr>
            <p:cNvPr id="92" name="TextBox 12">
              <a:extLst>
                <a:ext uri="{FF2B5EF4-FFF2-40B4-BE49-F238E27FC236}">
                  <a16:creationId xmlns:a16="http://schemas.microsoft.com/office/drawing/2014/main" id="{4A6AA389-79A8-0642-87E5-438E60CFD8C8}"/>
                </a:ext>
              </a:extLst>
            </p:cNvPr>
            <p:cNvSpPr txBox="1"/>
            <p:nvPr/>
          </p:nvSpPr>
          <p:spPr>
            <a:xfrm>
              <a:off x="0" y="768563"/>
              <a:ext cx="5588000" cy="5314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goals?</a:t>
              </a:r>
            </a:p>
          </p:txBody>
        </p:sp>
      </p:grpSp>
      <p:grpSp>
        <p:nvGrpSpPr>
          <p:cNvPr id="93" name="Group 13">
            <a:extLst>
              <a:ext uri="{FF2B5EF4-FFF2-40B4-BE49-F238E27FC236}">
                <a16:creationId xmlns:a16="http://schemas.microsoft.com/office/drawing/2014/main" id="{6F8F658A-A2F4-5B42-B0F5-21905CB1F9D0}"/>
              </a:ext>
            </a:extLst>
          </p:cNvPr>
          <p:cNvGrpSpPr/>
          <p:nvPr/>
        </p:nvGrpSpPr>
        <p:grpSpPr>
          <a:xfrm>
            <a:off x="8751830" y="4503481"/>
            <a:ext cx="2794000" cy="946411"/>
            <a:chOff x="0" y="-28575"/>
            <a:chExt cx="5588000" cy="1892822"/>
          </a:xfrm>
        </p:grpSpPr>
        <p:sp>
          <p:nvSpPr>
            <p:cNvPr id="94" name="TextBox 14">
              <a:extLst>
                <a:ext uri="{FF2B5EF4-FFF2-40B4-BE49-F238E27FC236}">
                  <a16:creationId xmlns:a16="http://schemas.microsoft.com/office/drawing/2014/main" id="{ABEAC43B-D393-4546-B903-B19F2D9F3936}"/>
                </a:ext>
              </a:extLst>
            </p:cNvPr>
            <p:cNvSpPr txBox="1"/>
            <p:nvPr/>
          </p:nvSpPr>
          <p:spPr>
            <a:xfrm>
              <a:off x="0" y="-28575"/>
              <a:ext cx="55880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27"/>
                </a:lnSpc>
              </a:pPr>
              <a:r>
                <a:rPr lang="en-US" sz="2000" b="1" spc="93" dirty="0">
                  <a:solidFill>
                    <a:srgbClr val="0CAAE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</a:p>
          </p:txBody>
        </p:sp>
        <p:sp>
          <p:nvSpPr>
            <p:cNvPr id="95" name="TextBox 15">
              <a:extLst>
                <a:ext uri="{FF2B5EF4-FFF2-40B4-BE49-F238E27FC236}">
                  <a16:creationId xmlns:a16="http://schemas.microsoft.com/office/drawing/2014/main" id="{CCC3C8FB-2E08-494E-A8CC-309E9C2B1617}"/>
                </a:ext>
              </a:extLst>
            </p:cNvPr>
            <p:cNvSpPr txBox="1"/>
            <p:nvPr/>
          </p:nvSpPr>
          <p:spPr>
            <a:xfrm>
              <a:off x="0" y="768563"/>
              <a:ext cx="5588000" cy="10956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factors outside of your control?</a:t>
              </a:r>
            </a:p>
          </p:txBody>
        </p:sp>
      </p:grpSp>
      <p:grpSp>
        <p:nvGrpSpPr>
          <p:cNvPr id="96" name="Group 16">
            <a:extLst>
              <a:ext uri="{FF2B5EF4-FFF2-40B4-BE49-F238E27FC236}">
                <a16:creationId xmlns:a16="http://schemas.microsoft.com/office/drawing/2014/main" id="{D3FCE5C1-A941-714E-BFA3-CB11E2EF3966}"/>
              </a:ext>
            </a:extLst>
          </p:cNvPr>
          <p:cNvGrpSpPr/>
          <p:nvPr/>
        </p:nvGrpSpPr>
        <p:grpSpPr>
          <a:xfrm>
            <a:off x="6911224" y="1988149"/>
            <a:ext cx="1398839" cy="1398839"/>
            <a:chOff x="0" y="0"/>
            <a:chExt cx="2797678" cy="2797678"/>
          </a:xfrm>
          <a:solidFill>
            <a:srgbClr val="4BC89E"/>
          </a:solidFill>
        </p:grpSpPr>
        <p:pic>
          <p:nvPicPr>
            <p:cNvPr id="97" name="Picture 17">
              <a:extLst>
                <a:ext uri="{FF2B5EF4-FFF2-40B4-BE49-F238E27FC236}">
                  <a16:creationId xmlns:a16="http://schemas.microsoft.com/office/drawing/2014/main" id="{0516E096-93F4-8049-BE36-F47237AC9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98" name="Picture 18">
              <a:extLst>
                <a:ext uri="{FF2B5EF4-FFF2-40B4-BE49-F238E27FC236}">
                  <a16:creationId xmlns:a16="http://schemas.microsoft.com/office/drawing/2014/main" id="{5E2CF0F2-DEC5-8B44-84A4-AD7584751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99" name="Group 19">
            <a:extLst>
              <a:ext uri="{FF2B5EF4-FFF2-40B4-BE49-F238E27FC236}">
                <a16:creationId xmlns:a16="http://schemas.microsoft.com/office/drawing/2014/main" id="{888D7AB2-6A88-EA4F-8F52-E0A9F34FDC47}"/>
              </a:ext>
            </a:extLst>
          </p:cNvPr>
          <p:cNvGrpSpPr/>
          <p:nvPr/>
        </p:nvGrpSpPr>
        <p:grpSpPr>
          <a:xfrm>
            <a:off x="6848111" y="4190401"/>
            <a:ext cx="1398839" cy="1398839"/>
            <a:chOff x="0" y="0"/>
            <a:chExt cx="2797678" cy="2797678"/>
          </a:xfrm>
          <a:solidFill>
            <a:srgbClr val="0CAAE9"/>
          </a:solidFill>
        </p:grpSpPr>
        <p:pic>
          <p:nvPicPr>
            <p:cNvPr id="100" name="Picture 20">
              <a:extLst>
                <a:ext uri="{FF2B5EF4-FFF2-40B4-BE49-F238E27FC236}">
                  <a16:creationId xmlns:a16="http://schemas.microsoft.com/office/drawing/2014/main" id="{D1D4A02B-ABC2-5744-9AE5-5D258AD44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1" name="Picture 21">
              <a:extLst>
                <a:ext uri="{FF2B5EF4-FFF2-40B4-BE49-F238E27FC236}">
                  <a16:creationId xmlns:a16="http://schemas.microsoft.com/office/drawing/2014/main" id="{0B4B27EE-6753-E64B-B785-0F52B25BF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102" name="Group 22">
            <a:extLst>
              <a:ext uri="{FF2B5EF4-FFF2-40B4-BE49-F238E27FC236}">
                <a16:creationId xmlns:a16="http://schemas.microsoft.com/office/drawing/2014/main" id="{59629735-D890-B143-8275-A4E99D3BACA6}"/>
              </a:ext>
            </a:extLst>
          </p:cNvPr>
          <p:cNvGrpSpPr/>
          <p:nvPr/>
        </p:nvGrpSpPr>
        <p:grpSpPr>
          <a:xfrm>
            <a:off x="3881937" y="1988149"/>
            <a:ext cx="1398839" cy="1398839"/>
            <a:chOff x="0" y="0"/>
            <a:chExt cx="2797678" cy="2797678"/>
          </a:xfrm>
          <a:solidFill>
            <a:srgbClr val="F97904"/>
          </a:solidFill>
        </p:grpSpPr>
        <p:pic>
          <p:nvPicPr>
            <p:cNvPr id="103" name="Picture 23">
              <a:extLst>
                <a:ext uri="{FF2B5EF4-FFF2-40B4-BE49-F238E27FC236}">
                  <a16:creationId xmlns:a16="http://schemas.microsoft.com/office/drawing/2014/main" id="{32DC70AC-AE63-6A49-A547-BD3C310E3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4" name="Picture 24">
              <a:extLst>
                <a:ext uri="{FF2B5EF4-FFF2-40B4-BE49-F238E27FC236}">
                  <a16:creationId xmlns:a16="http://schemas.microsoft.com/office/drawing/2014/main" id="{135D9C31-5703-6843-AEE4-60733733C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105" name="Group 25">
            <a:extLst>
              <a:ext uri="{FF2B5EF4-FFF2-40B4-BE49-F238E27FC236}">
                <a16:creationId xmlns:a16="http://schemas.microsoft.com/office/drawing/2014/main" id="{66EA0AD3-261D-9149-B24E-9299E5D02887}"/>
              </a:ext>
            </a:extLst>
          </p:cNvPr>
          <p:cNvGrpSpPr/>
          <p:nvPr/>
        </p:nvGrpSpPr>
        <p:grpSpPr>
          <a:xfrm>
            <a:off x="3818825" y="4190401"/>
            <a:ext cx="1398839" cy="1398839"/>
            <a:chOff x="0" y="0"/>
            <a:chExt cx="2797678" cy="2797678"/>
          </a:xfrm>
          <a:solidFill>
            <a:srgbClr val="E34856"/>
          </a:solidFill>
        </p:grpSpPr>
        <p:pic>
          <p:nvPicPr>
            <p:cNvPr id="106" name="Picture 26">
              <a:extLst>
                <a:ext uri="{FF2B5EF4-FFF2-40B4-BE49-F238E27FC236}">
                  <a16:creationId xmlns:a16="http://schemas.microsoft.com/office/drawing/2014/main" id="{7989282A-02B0-4447-ACAC-5E8110270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7" name="Picture 27">
              <a:extLst>
                <a:ext uri="{FF2B5EF4-FFF2-40B4-BE49-F238E27FC236}">
                  <a16:creationId xmlns:a16="http://schemas.microsoft.com/office/drawing/2014/main" id="{52D4734F-5F8B-684F-A6DF-B120511C3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sp>
        <p:nvSpPr>
          <p:cNvPr id="108" name="TextBox 28">
            <a:extLst>
              <a:ext uri="{FF2B5EF4-FFF2-40B4-BE49-F238E27FC236}">
                <a16:creationId xmlns:a16="http://schemas.microsoft.com/office/drawing/2014/main" id="{0418043B-9C9B-3746-AE24-196E0ADB3FCC}"/>
              </a:ext>
            </a:extLst>
          </p:cNvPr>
          <p:cNvSpPr txBox="1"/>
          <p:nvPr/>
        </p:nvSpPr>
        <p:spPr>
          <a:xfrm>
            <a:off x="7143750" y="2431944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109" name="TextBox 29">
            <a:extLst>
              <a:ext uri="{FF2B5EF4-FFF2-40B4-BE49-F238E27FC236}">
                <a16:creationId xmlns:a16="http://schemas.microsoft.com/office/drawing/2014/main" id="{D8EC1C8A-0FAB-B144-AA2F-FEF5EA9357B1}"/>
              </a:ext>
            </a:extLst>
          </p:cNvPr>
          <p:cNvSpPr txBox="1"/>
          <p:nvPr/>
        </p:nvSpPr>
        <p:spPr>
          <a:xfrm>
            <a:off x="7080637" y="4634197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0" name="TextBox 30">
            <a:extLst>
              <a:ext uri="{FF2B5EF4-FFF2-40B4-BE49-F238E27FC236}">
                <a16:creationId xmlns:a16="http://schemas.microsoft.com/office/drawing/2014/main" id="{F84FA1FD-7F7A-B848-A9E4-8B74623B06B1}"/>
              </a:ext>
            </a:extLst>
          </p:cNvPr>
          <p:cNvSpPr txBox="1"/>
          <p:nvPr/>
        </p:nvSpPr>
        <p:spPr>
          <a:xfrm>
            <a:off x="4114463" y="2431944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11" name="TextBox 31">
            <a:extLst>
              <a:ext uri="{FF2B5EF4-FFF2-40B4-BE49-F238E27FC236}">
                <a16:creationId xmlns:a16="http://schemas.microsoft.com/office/drawing/2014/main" id="{EE3BC14F-EC6E-6044-82E2-BCBAD72BC3F9}"/>
              </a:ext>
            </a:extLst>
          </p:cNvPr>
          <p:cNvSpPr txBox="1"/>
          <p:nvPr/>
        </p:nvSpPr>
        <p:spPr>
          <a:xfrm>
            <a:off x="4051351" y="4634197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A0D53CDD-2F84-969C-6C5A-EEB5D269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95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8DDD61B-46BF-06CC-4B95-41555F1C3E57}"/>
              </a:ext>
            </a:extLst>
          </p:cNvPr>
          <p:cNvSpPr txBox="1"/>
          <p:nvPr/>
        </p:nvSpPr>
        <p:spPr>
          <a:xfrm>
            <a:off x="97686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CF1690C5-0CBF-457C-7372-C408202181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3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3CA5AFE-03FF-48FE-1A0B-2ED8465733D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43" y="212317"/>
            <a:ext cx="865299" cy="86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7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37" name="Group 5">
            <a:extLst>
              <a:ext uri="{FF2B5EF4-FFF2-40B4-BE49-F238E27FC236}">
                <a16:creationId xmlns:a16="http://schemas.microsoft.com/office/drawing/2014/main" id="{C8E5CA71-1808-D34D-BDB2-6C0E1A6F07AD}"/>
              </a:ext>
            </a:extLst>
          </p:cNvPr>
          <p:cNvGrpSpPr/>
          <p:nvPr/>
        </p:nvGrpSpPr>
        <p:grpSpPr>
          <a:xfrm>
            <a:off x="3619207" y="1693540"/>
            <a:ext cx="2095500" cy="2095500"/>
            <a:chOff x="0" y="0"/>
            <a:chExt cx="4191000" cy="4191000"/>
          </a:xfrm>
          <a:solidFill>
            <a:srgbClr val="4BC89E"/>
          </a:solidFill>
        </p:grpSpPr>
        <p:pic>
          <p:nvPicPr>
            <p:cNvPr id="38" name="Picture 6">
              <a:extLst>
                <a:ext uri="{FF2B5EF4-FFF2-40B4-BE49-F238E27FC236}">
                  <a16:creationId xmlns:a16="http://schemas.microsoft.com/office/drawing/2014/main" id="{0C262ED0-F551-E341-B1CA-7E91090E2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39" name="Picture 7">
              <a:extLst>
                <a:ext uri="{FF2B5EF4-FFF2-40B4-BE49-F238E27FC236}">
                  <a16:creationId xmlns:a16="http://schemas.microsoft.com/office/drawing/2014/main" id="{76DDAE81-3BEF-4749-A50C-89A2848F7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grpSp>
        <p:nvGrpSpPr>
          <p:cNvPr id="40" name="Group 8">
            <a:extLst>
              <a:ext uri="{FF2B5EF4-FFF2-40B4-BE49-F238E27FC236}">
                <a16:creationId xmlns:a16="http://schemas.microsoft.com/office/drawing/2014/main" id="{9401FDFC-C7F3-E349-868A-65E9E7C0A23D}"/>
              </a:ext>
            </a:extLst>
          </p:cNvPr>
          <p:cNvGrpSpPr/>
          <p:nvPr/>
        </p:nvGrpSpPr>
        <p:grpSpPr>
          <a:xfrm>
            <a:off x="761122" y="1693540"/>
            <a:ext cx="2095500" cy="2095500"/>
            <a:chOff x="0" y="0"/>
            <a:chExt cx="4191000" cy="4191000"/>
          </a:xfrm>
          <a:solidFill>
            <a:srgbClr val="F97904"/>
          </a:solidFill>
        </p:grpSpPr>
        <p:pic>
          <p:nvPicPr>
            <p:cNvPr id="41" name="Picture 9">
              <a:extLst>
                <a:ext uri="{FF2B5EF4-FFF2-40B4-BE49-F238E27FC236}">
                  <a16:creationId xmlns:a16="http://schemas.microsoft.com/office/drawing/2014/main" id="{ABE089A3-7AB1-EA40-A9CA-447118FA95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42" name="Picture 10">
              <a:extLst>
                <a:ext uri="{FF2B5EF4-FFF2-40B4-BE49-F238E27FC236}">
                  <a16:creationId xmlns:a16="http://schemas.microsoft.com/office/drawing/2014/main" id="{D73F3132-623A-DC40-AF8E-6890CAC75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grpSp>
        <p:nvGrpSpPr>
          <p:cNvPr id="43" name="Group 11">
            <a:extLst>
              <a:ext uri="{FF2B5EF4-FFF2-40B4-BE49-F238E27FC236}">
                <a16:creationId xmlns:a16="http://schemas.microsoft.com/office/drawing/2014/main" id="{591A572D-4D68-3F41-BCEC-7F6AE15B2737}"/>
              </a:ext>
            </a:extLst>
          </p:cNvPr>
          <p:cNvGrpSpPr/>
          <p:nvPr/>
        </p:nvGrpSpPr>
        <p:grpSpPr>
          <a:xfrm>
            <a:off x="6477293" y="1693540"/>
            <a:ext cx="2095500" cy="2095500"/>
            <a:chOff x="0" y="0"/>
            <a:chExt cx="4191000" cy="4191000"/>
          </a:xfrm>
          <a:solidFill>
            <a:srgbClr val="E34856"/>
          </a:solidFill>
        </p:grpSpPr>
        <p:pic>
          <p:nvPicPr>
            <p:cNvPr id="44" name="Picture 12">
              <a:extLst>
                <a:ext uri="{FF2B5EF4-FFF2-40B4-BE49-F238E27FC236}">
                  <a16:creationId xmlns:a16="http://schemas.microsoft.com/office/drawing/2014/main" id="{2116937A-B4BC-FE4D-9B7E-D9BEB954D8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45" name="Picture 13">
              <a:extLst>
                <a:ext uri="{FF2B5EF4-FFF2-40B4-BE49-F238E27FC236}">
                  <a16:creationId xmlns:a16="http://schemas.microsoft.com/office/drawing/2014/main" id="{C86D8875-820F-4B45-86F6-4CE0260081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sp>
        <p:nvSpPr>
          <p:cNvPr id="46" name="TextBox 14">
            <a:extLst>
              <a:ext uri="{FF2B5EF4-FFF2-40B4-BE49-F238E27FC236}">
                <a16:creationId xmlns:a16="http://schemas.microsoft.com/office/drawing/2014/main" id="{268A9DCF-0316-7047-9103-E7C681FB4050}"/>
              </a:ext>
            </a:extLst>
          </p:cNvPr>
          <p:cNvSpPr txBox="1"/>
          <p:nvPr/>
        </p:nvSpPr>
        <p:spPr>
          <a:xfrm>
            <a:off x="1109452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47" name="TextBox 15">
            <a:extLst>
              <a:ext uri="{FF2B5EF4-FFF2-40B4-BE49-F238E27FC236}">
                <a16:creationId xmlns:a16="http://schemas.microsoft.com/office/drawing/2014/main" id="{C0E6B32B-A22B-E346-8891-E3C3309AF1DC}"/>
              </a:ext>
            </a:extLst>
          </p:cNvPr>
          <p:cNvSpPr txBox="1"/>
          <p:nvPr/>
        </p:nvSpPr>
        <p:spPr>
          <a:xfrm>
            <a:off x="3967538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48" name="TextBox 16">
            <a:extLst>
              <a:ext uri="{FF2B5EF4-FFF2-40B4-BE49-F238E27FC236}">
                <a16:creationId xmlns:a16="http://schemas.microsoft.com/office/drawing/2014/main" id="{70D8DAC4-8FBB-0048-9C8C-D36F33B6895B}"/>
              </a:ext>
            </a:extLst>
          </p:cNvPr>
          <p:cNvSpPr txBox="1"/>
          <p:nvPr/>
        </p:nvSpPr>
        <p:spPr>
          <a:xfrm>
            <a:off x="6825623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grpSp>
        <p:nvGrpSpPr>
          <p:cNvPr id="49" name="Group 17">
            <a:extLst>
              <a:ext uri="{FF2B5EF4-FFF2-40B4-BE49-F238E27FC236}">
                <a16:creationId xmlns:a16="http://schemas.microsoft.com/office/drawing/2014/main" id="{EADA1805-D750-134B-AD37-F0E2E48EF291}"/>
              </a:ext>
            </a:extLst>
          </p:cNvPr>
          <p:cNvGrpSpPr/>
          <p:nvPr/>
        </p:nvGrpSpPr>
        <p:grpSpPr>
          <a:xfrm>
            <a:off x="621422" y="4588531"/>
            <a:ext cx="2374900" cy="1093339"/>
            <a:chOff x="0" y="-28575"/>
            <a:chExt cx="4749800" cy="1593208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79742707-6ECD-1548-8E50-1F1A158184AF}"/>
                </a:ext>
              </a:extLst>
            </p:cNvPr>
            <p:cNvSpPr txBox="1"/>
            <p:nvPr/>
          </p:nvSpPr>
          <p:spPr>
            <a:xfrm>
              <a:off x="0" y="-28575"/>
              <a:ext cx="4749800" cy="4484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b="1" spc="93" dirty="0">
                  <a:solidFill>
                    <a:srgbClr val="F9790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STRENGTHS</a:t>
              </a:r>
            </a:p>
          </p:txBody>
        </p:sp>
        <p:sp>
          <p:nvSpPr>
            <p:cNvPr id="51" name="TextBox 19">
              <a:extLst>
                <a:ext uri="{FF2B5EF4-FFF2-40B4-BE49-F238E27FC236}">
                  <a16:creationId xmlns:a16="http://schemas.microsoft.com/office/drawing/2014/main" id="{2A0B8A4A-0097-B44D-8943-C20A047DB3E9}"/>
                </a:ext>
              </a:extLst>
            </p:cNvPr>
            <p:cNvSpPr txBox="1"/>
            <p:nvPr/>
          </p:nvSpPr>
          <p:spPr>
            <a:xfrm>
              <a:off x="0" y="768563"/>
              <a:ext cx="4749800" cy="7960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doing well?</a:t>
              </a:r>
            </a:p>
          </p:txBody>
        </p:sp>
      </p:grpSp>
      <p:grpSp>
        <p:nvGrpSpPr>
          <p:cNvPr id="52" name="Group 20">
            <a:extLst>
              <a:ext uri="{FF2B5EF4-FFF2-40B4-BE49-F238E27FC236}">
                <a16:creationId xmlns:a16="http://schemas.microsoft.com/office/drawing/2014/main" id="{B02AD9E0-4FE3-D04F-9E44-C60E0B089DAC}"/>
              </a:ext>
            </a:extLst>
          </p:cNvPr>
          <p:cNvGrpSpPr/>
          <p:nvPr/>
        </p:nvGrpSpPr>
        <p:grpSpPr>
          <a:xfrm>
            <a:off x="3479507" y="4588531"/>
            <a:ext cx="2374900" cy="1085177"/>
            <a:chOff x="0" y="-28575"/>
            <a:chExt cx="4749800" cy="1605260"/>
          </a:xfrm>
        </p:grpSpPr>
        <p:sp>
          <p:nvSpPr>
            <p:cNvPr id="53" name="TextBox 21">
              <a:extLst>
                <a:ext uri="{FF2B5EF4-FFF2-40B4-BE49-F238E27FC236}">
                  <a16:creationId xmlns:a16="http://schemas.microsoft.com/office/drawing/2014/main" id="{6ECD7D64-0A6D-154E-B95A-A81B33FF1B52}"/>
                </a:ext>
              </a:extLst>
            </p:cNvPr>
            <p:cNvSpPr txBox="1"/>
            <p:nvPr/>
          </p:nvSpPr>
          <p:spPr>
            <a:xfrm>
              <a:off x="0" y="-28575"/>
              <a:ext cx="4749800" cy="45528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b="1" spc="93" dirty="0">
                  <a:solidFill>
                    <a:srgbClr val="4BC89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  <a:endParaRPr lang="en-US" sz="1867" b="1" spc="93" dirty="0">
                <a:solidFill>
                  <a:srgbClr val="4BC89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22">
              <a:extLst>
                <a:ext uri="{FF2B5EF4-FFF2-40B4-BE49-F238E27FC236}">
                  <a16:creationId xmlns:a16="http://schemas.microsoft.com/office/drawing/2014/main" id="{365FED0D-9AC4-D641-A741-F600CBAB42E1}"/>
                </a:ext>
              </a:extLst>
            </p:cNvPr>
            <p:cNvSpPr txBox="1"/>
            <p:nvPr/>
          </p:nvSpPr>
          <p:spPr>
            <a:xfrm>
              <a:off x="0" y="768560"/>
              <a:ext cx="4749800" cy="8081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Where do you need to improve?</a:t>
              </a:r>
            </a:p>
          </p:txBody>
        </p:sp>
      </p:grpSp>
      <p:grpSp>
        <p:nvGrpSpPr>
          <p:cNvPr id="55" name="Group 23">
            <a:extLst>
              <a:ext uri="{FF2B5EF4-FFF2-40B4-BE49-F238E27FC236}">
                <a16:creationId xmlns:a16="http://schemas.microsoft.com/office/drawing/2014/main" id="{17DAE691-1114-1C46-8346-69A41A145B0A}"/>
              </a:ext>
            </a:extLst>
          </p:cNvPr>
          <p:cNvGrpSpPr/>
          <p:nvPr/>
        </p:nvGrpSpPr>
        <p:grpSpPr>
          <a:xfrm>
            <a:off x="6350293" y="4588531"/>
            <a:ext cx="2349500" cy="1109831"/>
            <a:chOff x="0" y="-28575"/>
            <a:chExt cx="4699000" cy="1569909"/>
          </a:xfrm>
        </p:grpSpPr>
        <p:sp>
          <p:nvSpPr>
            <p:cNvPr id="56" name="TextBox 24">
              <a:extLst>
                <a:ext uri="{FF2B5EF4-FFF2-40B4-BE49-F238E27FC236}">
                  <a16:creationId xmlns:a16="http://schemas.microsoft.com/office/drawing/2014/main" id="{14C2E94D-A8DF-D44F-A80A-CBD890502BD7}"/>
                </a:ext>
              </a:extLst>
            </p:cNvPr>
            <p:cNvSpPr txBox="1"/>
            <p:nvPr/>
          </p:nvSpPr>
          <p:spPr>
            <a:xfrm>
              <a:off x="0" y="-28575"/>
              <a:ext cx="4699000" cy="43536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b="1" spc="93" dirty="0">
                  <a:solidFill>
                    <a:srgbClr val="E348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</a:p>
          </p:txBody>
        </p:sp>
        <p:sp>
          <p:nvSpPr>
            <p:cNvPr id="57" name="TextBox 25">
              <a:extLst>
                <a:ext uri="{FF2B5EF4-FFF2-40B4-BE49-F238E27FC236}">
                  <a16:creationId xmlns:a16="http://schemas.microsoft.com/office/drawing/2014/main" id="{7268AA2F-7612-DB4F-9AB1-1C8875050E2A}"/>
                </a:ext>
              </a:extLst>
            </p:cNvPr>
            <p:cNvSpPr txBox="1"/>
            <p:nvPr/>
          </p:nvSpPr>
          <p:spPr>
            <a:xfrm>
              <a:off x="0" y="768563"/>
              <a:ext cx="4699000" cy="7727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goals? </a:t>
              </a:r>
            </a:p>
          </p:txBody>
        </p:sp>
      </p:grpSp>
      <p:grpSp>
        <p:nvGrpSpPr>
          <p:cNvPr id="58" name="Group 27">
            <a:extLst>
              <a:ext uri="{FF2B5EF4-FFF2-40B4-BE49-F238E27FC236}">
                <a16:creationId xmlns:a16="http://schemas.microsoft.com/office/drawing/2014/main" id="{2C1106D5-5EB2-2246-A0D2-AD8F0941AE20}"/>
              </a:ext>
            </a:extLst>
          </p:cNvPr>
          <p:cNvGrpSpPr/>
          <p:nvPr/>
        </p:nvGrpSpPr>
        <p:grpSpPr>
          <a:xfrm>
            <a:off x="9335378" y="1693540"/>
            <a:ext cx="2095500" cy="2095500"/>
            <a:chOff x="0" y="0"/>
            <a:chExt cx="4191000" cy="4191000"/>
          </a:xfrm>
          <a:solidFill>
            <a:srgbClr val="0CAAE9"/>
          </a:solidFill>
        </p:grpSpPr>
        <p:pic>
          <p:nvPicPr>
            <p:cNvPr id="59" name="Picture 28">
              <a:extLst>
                <a:ext uri="{FF2B5EF4-FFF2-40B4-BE49-F238E27FC236}">
                  <a16:creationId xmlns:a16="http://schemas.microsoft.com/office/drawing/2014/main" id="{4F39DF06-1A22-1C45-99A2-8DD4DDD3D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60" name="Picture 29">
              <a:extLst>
                <a:ext uri="{FF2B5EF4-FFF2-40B4-BE49-F238E27FC236}">
                  <a16:creationId xmlns:a16="http://schemas.microsoft.com/office/drawing/2014/main" id="{6716A15A-A307-B740-8C8E-04FEBB715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sp>
        <p:nvSpPr>
          <p:cNvPr id="61" name="TextBox 30">
            <a:extLst>
              <a:ext uri="{FF2B5EF4-FFF2-40B4-BE49-F238E27FC236}">
                <a16:creationId xmlns:a16="http://schemas.microsoft.com/office/drawing/2014/main" id="{1DB98149-233B-AD4D-831C-A1C129331DF9}"/>
              </a:ext>
            </a:extLst>
          </p:cNvPr>
          <p:cNvSpPr txBox="1"/>
          <p:nvPr/>
        </p:nvSpPr>
        <p:spPr>
          <a:xfrm>
            <a:off x="9683709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grpSp>
        <p:nvGrpSpPr>
          <p:cNvPr id="62" name="Group 31">
            <a:extLst>
              <a:ext uri="{FF2B5EF4-FFF2-40B4-BE49-F238E27FC236}">
                <a16:creationId xmlns:a16="http://schemas.microsoft.com/office/drawing/2014/main" id="{75116D71-34B6-3448-AE00-CD6E3C8DDEE1}"/>
              </a:ext>
            </a:extLst>
          </p:cNvPr>
          <p:cNvGrpSpPr/>
          <p:nvPr/>
        </p:nvGrpSpPr>
        <p:grpSpPr>
          <a:xfrm>
            <a:off x="9195678" y="4588531"/>
            <a:ext cx="2516946" cy="1375468"/>
            <a:chOff x="0" y="-28575"/>
            <a:chExt cx="5033892" cy="2004324"/>
          </a:xfrm>
        </p:grpSpPr>
        <p:sp>
          <p:nvSpPr>
            <p:cNvPr id="63" name="TextBox 32">
              <a:extLst>
                <a:ext uri="{FF2B5EF4-FFF2-40B4-BE49-F238E27FC236}">
                  <a16:creationId xmlns:a16="http://schemas.microsoft.com/office/drawing/2014/main" id="{29579A2A-8823-064D-A31C-09E91C88FBD6}"/>
                </a:ext>
              </a:extLst>
            </p:cNvPr>
            <p:cNvSpPr txBox="1"/>
            <p:nvPr/>
          </p:nvSpPr>
          <p:spPr>
            <a:xfrm>
              <a:off x="0" y="-28575"/>
              <a:ext cx="4749800" cy="4484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b="1" spc="93" dirty="0">
                  <a:solidFill>
                    <a:srgbClr val="0CAAE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</a:p>
          </p:txBody>
        </p:sp>
        <p:sp>
          <p:nvSpPr>
            <p:cNvPr id="64" name="TextBox 33">
              <a:extLst>
                <a:ext uri="{FF2B5EF4-FFF2-40B4-BE49-F238E27FC236}">
                  <a16:creationId xmlns:a16="http://schemas.microsoft.com/office/drawing/2014/main" id="{6078C3CA-F6A8-8448-BFE6-C73500E71F75}"/>
                </a:ext>
              </a:extLst>
            </p:cNvPr>
            <p:cNvSpPr txBox="1"/>
            <p:nvPr/>
          </p:nvSpPr>
          <p:spPr>
            <a:xfrm>
              <a:off x="0" y="768563"/>
              <a:ext cx="5033892" cy="120718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factors outside of your control?</a:t>
              </a:r>
            </a:p>
          </p:txBody>
        </p:sp>
      </p:grpSp>
      <p:sp>
        <p:nvSpPr>
          <p:cNvPr id="10" name="Titel 1">
            <a:extLst>
              <a:ext uri="{FF2B5EF4-FFF2-40B4-BE49-F238E27FC236}">
                <a16:creationId xmlns:a16="http://schemas.microsoft.com/office/drawing/2014/main" id="{8DE30627-B3B4-31FA-29FF-EE0370E66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95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1C32B2B-D9DB-B2E8-BA76-6A1940EF8D4D}"/>
              </a:ext>
            </a:extLst>
          </p:cNvPr>
          <p:cNvSpPr txBox="1"/>
          <p:nvPr/>
        </p:nvSpPr>
        <p:spPr>
          <a:xfrm>
            <a:off x="97686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8EA783C5-B2A1-D69C-239A-B2F421908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3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2A7B593-16CC-EAE4-F2C9-EA2FFBC3AA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43" y="212317"/>
            <a:ext cx="865299" cy="86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2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E647E2E7-18E5-6A4D-9EE4-31D8F6C19464}"/>
              </a:ext>
            </a:extLst>
          </p:cNvPr>
          <p:cNvGrpSpPr/>
          <p:nvPr/>
        </p:nvGrpSpPr>
        <p:grpSpPr>
          <a:xfrm>
            <a:off x="489328" y="2262060"/>
            <a:ext cx="2575254" cy="3672000"/>
            <a:chOff x="0" y="0"/>
            <a:chExt cx="6839944" cy="10106544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386FC5C1-C4D1-254F-9FDC-C1CAFEB209A1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67" name="Group 8">
            <a:extLst>
              <a:ext uri="{FF2B5EF4-FFF2-40B4-BE49-F238E27FC236}">
                <a16:creationId xmlns:a16="http://schemas.microsoft.com/office/drawing/2014/main" id="{04422F06-7FB1-9C45-AD5E-B986F6E0148B}"/>
              </a:ext>
            </a:extLst>
          </p:cNvPr>
          <p:cNvGrpSpPr/>
          <p:nvPr/>
        </p:nvGrpSpPr>
        <p:grpSpPr>
          <a:xfrm>
            <a:off x="3341679" y="2262060"/>
            <a:ext cx="2575254" cy="3687220"/>
            <a:chOff x="0" y="0"/>
            <a:chExt cx="6839944" cy="10106544"/>
          </a:xfrm>
        </p:grpSpPr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AC8B53D9-440D-9A43-B88F-08DAAFE8934D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69" name="Group 11">
            <a:extLst>
              <a:ext uri="{FF2B5EF4-FFF2-40B4-BE49-F238E27FC236}">
                <a16:creationId xmlns:a16="http://schemas.microsoft.com/office/drawing/2014/main" id="{190DBEEA-B3ED-2E47-9503-D87D77B9C566}"/>
              </a:ext>
            </a:extLst>
          </p:cNvPr>
          <p:cNvGrpSpPr/>
          <p:nvPr/>
        </p:nvGrpSpPr>
        <p:grpSpPr>
          <a:xfrm>
            <a:off x="6194028" y="2262060"/>
            <a:ext cx="2575254" cy="3687220"/>
            <a:chOff x="0" y="0"/>
            <a:chExt cx="6839944" cy="10106544"/>
          </a:xfrm>
        </p:grpSpPr>
        <p:sp>
          <p:nvSpPr>
            <p:cNvPr id="70" name="Freeform 12">
              <a:extLst>
                <a:ext uri="{FF2B5EF4-FFF2-40B4-BE49-F238E27FC236}">
                  <a16:creationId xmlns:a16="http://schemas.microsoft.com/office/drawing/2014/main" id="{D9220EAE-282F-124B-BA00-4AF12E6341E7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71" name="Group 14">
            <a:extLst>
              <a:ext uri="{FF2B5EF4-FFF2-40B4-BE49-F238E27FC236}">
                <a16:creationId xmlns:a16="http://schemas.microsoft.com/office/drawing/2014/main" id="{6D98C195-3178-674B-AE45-320EF3FB2E0A}"/>
              </a:ext>
            </a:extLst>
          </p:cNvPr>
          <p:cNvGrpSpPr/>
          <p:nvPr/>
        </p:nvGrpSpPr>
        <p:grpSpPr>
          <a:xfrm>
            <a:off x="9046379" y="2262060"/>
            <a:ext cx="2575254" cy="3687220"/>
            <a:chOff x="0" y="0"/>
            <a:chExt cx="6839944" cy="10106544"/>
          </a:xfrm>
        </p:grpSpPr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3E98DCD0-4993-DA49-B937-E3C7AE17FF5E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73" name="AutoShape 29">
            <a:extLst>
              <a:ext uri="{FF2B5EF4-FFF2-40B4-BE49-F238E27FC236}">
                <a16:creationId xmlns:a16="http://schemas.microsoft.com/office/drawing/2014/main" id="{A8478DFE-A726-FF43-896B-B783AA39F423}"/>
              </a:ext>
            </a:extLst>
          </p:cNvPr>
          <p:cNvSpPr/>
          <p:nvPr/>
        </p:nvSpPr>
        <p:spPr>
          <a:xfrm>
            <a:off x="489328" y="5814982"/>
            <a:ext cx="2575254" cy="134298"/>
          </a:xfrm>
          <a:prstGeom prst="rect">
            <a:avLst/>
          </a:prstGeom>
          <a:solidFill>
            <a:srgbClr val="F97904"/>
          </a:solidFill>
        </p:spPr>
        <p:txBody>
          <a:bodyPr/>
          <a:lstStyle/>
          <a:p>
            <a:endParaRPr lang="de-DE"/>
          </a:p>
        </p:txBody>
      </p:sp>
      <p:sp>
        <p:nvSpPr>
          <p:cNvPr id="74" name="AutoShape 30">
            <a:extLst>
              <a:ext uri="{FF2B5EF4-FFF2-40B4-BE49-F238E27FC236}">
                <a16:creationId xmlns:a16="http://schemas.microsoft.com/office/drawing/2014/main" id="{89135377-0599-5648-8AB0-9AF1E81FFEAE}"/>
              </a:ext>
            </a:extLst>
          </p:cNvPr>
          <p:cNvSpPr/>
          <p:nvPr/>
        </p:nvSpPr>
        <p:spPr>
          <a:xfrm>
            <a:off x="3341679" y="5814982"/>
            <a:ext cx="2575254" cy="134298"/>
          </a:xfrm>
          <a:prstGeom prst="rect">
            <a:avLst/>
          </a:prstGeom>
          <a:solidFill>
            <a:srgbClr val="4BC89E"/>
          </a:solidFill>
        </p:spPr>
        <p:txBody>
          <a:bodyPr/>
          <a:lstStyle/>
          <a:p>
            <a:endParaRPr lang="de-DE"/>
          </a:p>
        </p:txBody>
      </p:sp>
      <p:sp>
        <p:nvSpPr>
          <p:cNvPr id="75" name="AutoShape 31">
            <a:extLst>
              <a:ext uri="{FF2B5EF4-FFF2-40B4-BE49-F238E27FC236}">
                <a16:creationId xmlns:a16="http://schemas.microsoft.com/office/drawing/2014/main" id="{0029098F-220D-6C4C-8016-5BE278A65955}"/>
              </a:ext>
            </a:extLst>
          </p:cNvPr>
          <p:cNvSpPr/>
          <p:nvPr/>
        </p:nvSpPr>
        <p:spPr>
          <a:xfrm>
            <a:off x="6194028" y="5814982"/>
            <a:ext cx="2575254" cy="134298"/>
          </a:xfrm>
          <a:prstGeom prst="rect">
            <a:avLst/>
          </a:prstGeom>
          <a:solidFill>
            <a:srgbClr val="E34856"/>
          </a:solidFill>
        </p:spPr>
        <p:txBody>
          <a:bodyPr/>
          <a:lstStyle/>
          <a:p>
            <a:endParaRPr lang="de-DE"/>
          </a:p>
        </p:txBody>
      </p:sp>
      <p:sp>
        <p:nvSpPr>
          <p:cNvPr id="76" name="AutoShape 32">
            <a:extLst>
              <a:ext uri="{FF2B5EF4-FFF2-40B4-BE49-F238E27FC236}">
                <a16:creationId xmlns:a16="http://schemas.microsoft.com/office/drawing/2014/main" id="{70F212EF-ADA4-944C-89C3-B4A0AC2DAC3E}"/>
              </a:ext>
            </a:extLst>
          </p:cNvPr>
          <p:cNvSpPr/>
          <p:nvPr/>
        </p:nvSpPr>
        <p:spPr>
          <a:xfrm>
            <a:off x="9046379" y="5814982"/>
            <a:ext cx="2575254" cy="134298"/>
          </a:xfrm>
          <a:prstGeom prst="rect">
            <a:avLst/>
          </a:prstGeom>
          <a:solidFill>
            <a:srgbClr val="0CAAE9"/>
          </a:solidFill>
        </p:spPr>
        <p:txBody>
          <a:bodyPr/>
          <a:lstStyle/>
          <a:p>
            <a:endParaRPr lang="de-DE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AE125DF-1F4C-294F-B857-784F2C5BD871}"/>
              </a:ext>
            </a:extLst>
          </p:cNvPr>
          <p:cNvSpPr/>
          <p:nvPr/>
        </p:nvSpPr>
        <p:spPr>
          <a:xfrm>
            <a:off x="1264650" y="1698521"/>
            <a:ext cx="1080120" cy="1060180"/>
          </a:xfrm>
          <a:prstGeom prst="ellipse">
            <a:avLst/>
          </a:prstGeom>
          <a:solidFill>
            <a:srgbClr val="F979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F6215F1-E1D2-E140-818E-5EB565438188}"/>
              </a:ext>
            </a:extLst>
          </p:cNvPr>
          <p:cNvSpPr/>
          <p:nvPr/>
        </p:nvSpPr>
        <p:spPr>
          <a:xfrm>
            <a:off x="4089245" y="1698521"/>
            <a:ext cx="1080120" cy="1060180"/>
          </a:xfrm>
          <a:prstGeom prst="ellipse">
            <a:avLst/>
          </a:prstGeom>
          <a:solidFill>
            <a:srgbClr val="4BC8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W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5E482C8E-24AB-A941-876D-4AB72CDC83C1}"/>
              </a:ext>
            </a:extLst>
          </p:cNvPr>
          <p:cNvSpPr/>
          <p:nvPr/>
        </p:nvSpPr>
        <p:spPr>
          <a:xfrm>
            <a:off x="6913840" y="1695351"/>
            <a:ext cx="1080120" cy="1060180"/>
          </a:xfrm>
          <a:prstGeom prst="ellipse">
            <a:avLst/>
          </a:prstGeom>
          <a:solidFill>
            <a:srgbClr val="E3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O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EDE4179-1DB6-9D4D-9FBE-BFF6EA59BCE5}"/>
              </a:ext>
            </a:extLst>
          </p:cNvPr>
          <p:cNvSpPr/>
          <p:nvPr/>
        </p:nvSpPr>
        <p:spPr>
          <a:xfrm>
            <a:off x="9770050" y="1687530"/>
            <a:ext cx="1080120" cy="1060180"/>
          </a:xfrm>
          <a:prstGeom prst="ellipse">
            <a:avLst/>
          </a:prstGeom>
          <a:solidFill>
            <a:srgbClr val="0CA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T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2D23DEB2-4F69-B34E-9F6A-E8447BFA8826}"/>
              </a:ext>
            </a:extLst>
          </p:cNvPr>
          <p:cNvSpPr/>
          <p:nvPr/>
        </p:nvSpPr>
        <p:spPr>
          <a:xfrm>
            <a:off x="551384" y="296392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97EBD022-872F-6247-B4A4-7CB542B7E668}"/>
              </a:ext>
            </a:extLst>
          </p:cNvPr>
          <p:cNvSpPr/>
          <p:nvPr/>
        </p:nvSpPr>
        <p:spPr>
          <a:xfrm>
            <a:off x="3414660" y="296392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5E700E21-67DC-8244-ADA7-4C02E45721E1}"/>
              </a:ext>
            </a:extLst>
          </p:cNvPr>
          <p:cNvSpPr/>
          <p:nvPr/>
        </p:nvSpPr>
        <p:spPr>
          <a:xfrm>
            <a:off x="6267010" y="2947650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EDD945D1-B6CF-A647-9118-377A5C153248}"/>
              </a:ext>
            </a:extLst>
          </p:cNvPr>
          <p:cNvSpPr/>
          <p:nvPr/>
        </p:nvSpPr>
        <p:spPr>
          <a:xfrm>
            <a:off x="9095465" y="295470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16DB405-AB0C-4A45-EC7F-2F87EA153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95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D9F8370-AE17-2660-E492-64B2FC0AEA2E}"/>
              </a:ext>
            </a:extLst>
          </p:cNvPr>
          <p:cNvSpPr txBox="1"/>
          <p:nvPr/>
        </p:nvSpPr>
        <p:spPr>
          <a:xfrm>
            <a:off x="97686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DE39B880-299A-64A0-D563-B555D55954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3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E11E8AE-2187-D3D6-9818-5BB99BE43D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43" y="212317"/>
            <a:ext cx="865299" cy="86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9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aphicFrame>
        <p:nvGraphicFramePr>
          <p:cNvPr id="55" name="Group 96">
            <a:extLst>
              <a:ext uri="{FF2B5EF4-FFF2-40B4-BE49-F238E27FC236}">
                <a16:creationId xmlns:a16="http://schemas.microsoft.com/office/drawing/2014/main" id="{CB1C93B9-6D25-9C47-A1F1-1F82A3F9A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105155"/>
              </p:ext>
            </p:extLst>
          </p:nvPr>
        </p:nvGraphicFramePr>
        <p:xfrm>
          <a:off x="394693" y="1556792"/>
          <a:ext cx="11360576" cy="4941120"/>
        </p:xfrm>
        <a:graphic>
          <a:graphicData uri="http://schemas.openxmlformats.org/drawingml/2006/table">
            <a:tbl>
              <a:tblPr/>
              <a:tblGrid>
                <a:gridCol w="571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6101">
                  <a:extLst>
                    <a:ext uri="{9D8B030D-6E8A-4147-A177-3AD203B41FA5}">
                      <a16:colId xmlns:a16="http://schemas.microsoft.com/office/drawing/2014/main" val="3368409197"/>
                    </a:ext>
                  </a:extLst>
                </a:gridCol>
              </a:tblGrid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INTERNAL FACTORS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06169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790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WEAKNESSES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C8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35344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do you do well?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Where do you need to improve?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external factors that likely contribute to your success</a:t>
                      </a:r>
                      <a:r>
                        <a:rPr kumimoji="0" lang="de-D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?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external factors that you have limited control over?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OPPORTUNITIES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485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THREATS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CA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14688"/>
                  </a:ext>
                </a:extLst>
              </a:tr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EXTERNAL FACTORS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6559"/>
                  </a:ext>
                </a:extLst>
              </a:tr>
            </a:tbl>
          </a:graphicData>
        </a:graphic>
      </p:graphicFrame>
      <p:sp>
        <p:nvSpPr>
          <p:cNvPr id="10" name="Titel 1">
            <a:extLst>
              <a:ext uri="{FF2B5EF4-FFF2-40B4-BE49-F238E27FC236}">
                <a16:creationId xmlns:a16="http://schemas.microsoft.com/office/drawing/2014/main" id="{32E46FDF-2FD6-088A-5463-033BA8C82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95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F5114FD-D272-86D1-DEBC-7C3604D4262B}"/>
              </a:ext>
            </a:extLst>
          </p:cNvPr>
          <p:cNvSpPr txBox="1"/>
          <p:nvPr/>
        </p:nvSpPr>
        <p:spPr>
          <a:xfrm>
            <a:off x="97686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DC3E87E9-0175-31D2-B41D-901A76D54F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3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04FD2BD-5E5E-ABE0-D038-71FE6CDDA5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43" y="212317"/>
            <a:ext cx="865299" cy="86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59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Breitbild</PresentationFormat>
  <Paragraphs>77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Aileron Heavy</vt:lpstr>
      <vt:lpstr>Arial</vt:lpstr>
      <vt:lpstr>Calibri</vt:lpstr>
      <vt:lpstr>Wingdings</vt:lpstr>
      <vt:lpstr>1_Office</vt:lpstr>
      <vt:lpstr>Office</vt:lpstr>
      <vt:lpstr>think-cell Folie</vt:lpstr>
      <vt:lpstr>SWOT Analysis</vt:lpstr>
      <vt:lpstr>SWOT Analysis</vt:lpstr>
      <vt:lpstr>SWOT Analysis</vt:lpstr>
      <vt:lpstr>SWOT Analysis</vt:lpstr>
      <vt:lpstr>SWOT Analysis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SWOT</dc:subject>
  <dc:creator>Thomas Kriete</dc:creator>
  <cp:keywords/>
  <dc:description/>
  <cp:lastModifiedBy>Thomas Kriete</cp:lastModifiedBy>
  <cp:revision>125</cp:revision>
  <cp:lastPrinted>2021-02-14T16:18:18Z</cp:lastPrinted>
  <dcterms:created xsi:type="dcterms:W3CDTF">2019-03-05T19:37:05Z</dcterms:created>
  <dcterms:modified xsi:type="dcterms:W3CDTF">2023-03-25T19:01:54Z</dcterms:modified>
  <cp:category/>
</cp:coreProperties>
</file>