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Inter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7637" y="8932409"/>
            <a:ext cx="1609337" cy="651782"/>
          </a:xfrm>
          <a:custGeom>
            <a:avLst/>
            <a:gdLst/>
            <a:ahLst/>
            <a:cxnLst/>
            <a:rect l="l" t="t" r="r" b="b"/>
            <a:pathLst>
              <a:path w="1609337" h="651782">
                <a:moveTo>
                  <a:pt x="0" y="0"/>
                </a:moveTo>
                <a:lnTo>
                  <a:pt x="1609337" y="0"/>
                </a:lnTo>
                <a:lnTo>
                  <a:pt x="1609337" y="651782"/>
                </a:lnTo>
                <a:lnTo>
                  <a:pt x="0" y="651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901700" y="2695026"/>
            <a:ext cx="2082184" cy="2422905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51C9EC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2534" y="2954130"/>
            <a:ext cx="1636848" cy="1904696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51C9E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4291" y="2695026"/>
            <a:ext cx="2082184" cy="2422905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7DCA78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45126" y="2954130"/>
            <a:ext cx="1636848" cy="1904696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7DCA7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286883" y="2695026"/>
            <a:ext cx="2082184" cy="2422905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C13C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37717" y="2954130"/>
            <a:ext cx="1636848" cy="1904696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C13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831058" y="6051381"/>
            <a:ext cx="2082184" cy="2422905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C9A6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081893" y="6310485"/>
            <a:ext cx="1636848" cy="1904696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C9A6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32618" y="6051381"/>
            <a:ext cx="2082184" cy="2422905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80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883452" y="6310485"/>
            <a:ext cx="1636848" cy="1904696"/>
            <a:chOff x="0" y="0"/>
            <a:chExt cx="6985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80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4398893" y="6881948"/>
            <a:ext cx="1073062" cy="879911"/>
          </a:xfrm>
          <a:custGeom>
            <a:avLst/>
            <a:gdLst/>
            <a:ahLst/>
            <a:cxnLst/>
            <a:rect l="l" t="t" r="r" b="b"/>
            <a:pathLst>
              <a:path w="1073062" h="879911">
                <a:moveTo>
                  <a:pt x="0" y="0"/>
                </a:moveTo>
                <a:lnTo>
                  <a:pt x="1073063" y="0"/>
                </a:lnTo>
                <a:lnTo>
                  <a:pt x="1073063" y="879911"/>
                </a:lnTo>
                <a:lnTo>
                  <a:pt x="0" y="879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7143109" y="3397843"/>
            <a:ext cx="1040882" cy="956310"/>
          </a:xfrm>
          <a:custGeom>
            <a:avLst/>
            <a:gdLst/>
            <a:ahLst/>
            <a:cxnLst/>
            <a:rect l="l" t="t" r="r" b="b"/>
            <a:pathLst>
              <a:path w="1040882" h="956310">
                <a:moveTo>
                  <a:pt x="0" y="0"/>
                </a:moveTo>
                <a:lnTo>
                  <a:pt x="1040881" y="0"/>
                </a:lnTo>
                <a:lnTo>
                  <a:pt x="1040881" y="956310"/>
                </a:lnTo>
                <a:lnTo>
                  <a:pt x="0" y="956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12836551" y="3428323"/>
            <a:ext cx="1083631" cy="895350"/>
          </a:xfrm>
          <a:custGeom>
            <a:avLst/>
            <a:gdLst/>
            <a:ahLst/>
            <a:cxnLst/>
            <a:rect l="l" t="t" r="r" b="b"/>
            <a:pathLst>
              <a:path w="1083631" h="895350">
                <a:moveTo>
                  <a:pt x="0" y="0"/>
                </a:moveTo>
                <a:lnTo>
                  <a:pt x="1083630" y="0"/>
                </a:lnTo>
                <a:lnTo>
                  <a:pt x="108363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10299368" y="6815158"/>
            <a:ext cx="895350" cy="895350"/>
          </a:xfrm>
          <a:custGeom>
            <a:avLst/>
            <a:gdLst/>
            <a:ahLst/>
            <a:cxnLst/>
            <a:rect l="l" t="t" r="r" b="b"/>
            <a:pathLst>
              <a:path w="895350" h="895350">
                <a:moveTo>
                  <a:pt x="0" y="0"/>
                </a:moveTo>
                <a:lnTo>
                  <a:pt x="895350" y="0"/>
                </a:lnTo>
                <a:lnTo>
                  <a:pt x="89535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1474316" y="3297667"/>
            <a:ext cx="993284" cy="1156662"/>
          </a:xfrm>
          <a:custGeom>
            <a:avLst/>
            <a:gdLst/>
            <a:ahLst/>
            <a:cxnLst/>
            <a:rect l="l" t="t" r="r" b="b"/>
            <a:pathLst>
              <a:path w="993284" h="1156662">
                <a:moveTo>
                  <a:pt x="0" y="0"/>
                </a:moveTo>
                <a:lnTo>
                  <a:pt x="993284" y="0"/>
                </a:lnTo>
                <a:lnTo>
                  <a:pt x="993284" y="1156662"/>
                </a:lnTo>
                <a:lnTo>
                  <a:pt x="0" y="11566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15896928" y="743437"/>
            <a:ext cx="1362372" cy="1362372"/>
          </a:xfrm>
          <a:custGeom>
            <a:avLst/>
            <a:gdLst/>
            <a:ahLst/>
            <a:cxnLst/>
            <a:rect l="l" t="t" r="r" b="b"/>
            <a:pathLst>
              <a:path w="1362372" h="1362372">
                <a:moveTo>
                  <a:pt x="0" y="0"/>
                </a:moveTo>
                <a:lnTo>
                  <a:pt x="1362372" y="0"/>
                </a:lnTo>
                <a:lnTo>
                  <a:pt x="1362372" y="1362372"/>
                </a:lnTo>
                <a:lnTo>
                  <a:pt x="0" y="13623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>
            <a:off x="3805932" y="923925"/>
            <a:ext cx="1067613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Inter Bold"/>
              </a:rPr>
              <a:t>Write a Business Plan in 10 Steps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412296" y="3419073"/>
            <a:ext cx="174372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Executive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 Summary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105100" y="3389588"/>
            <a:ext cx="203497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Company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Description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797692" y="3389588"/>
            <a:ext cx="144556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Market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Analysis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223356" y="6745943"/>
            <a:ext cx="309914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Management and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Organization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219627" y="6733878"/>
            <a:ext cx="240203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Products and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Services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579945" y="9201150"/>
            <a:ext cx="4679355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7637" y="8932409"/>
            <a:ext cx="1609337" cy="651782"/>
          </a:xfrm>
          <a:custGeom>
            <a:avLst/>
            <a:gdLst/>
            <a:ahLst/>
            <a:cxnLst/>
            <a:rect l="l" t="t" r="r" b="b"/>
            <a:pathLst>
              <a:path w="1609337" h="651782">
                <a:moveTo>
                  <a:pt x="0" y="0"/>
                </a:moveTo>
                <a:lnTo>
                  <a:pt x="1609337" y="0"/>
                </a:lnTo>
                <a:lnTo>
                  <a:pt x="1609337" y="651782"/>
                </a:lnTo>
                <a:lnTo>
                  <a:pt x="0" y="651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901700" y="2695026"/>
            <a:ext cx="2082184" cy="2422905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51C9EC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2534" y="2954130"/>
            <a:ext cx="1636848" cy="1904696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51C9E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4291" y="2695026"/>
            <a:ext cx="2082184" cy="2422905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7DCA78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45126" y="2954130"/>
            <a:ext cx="1636848" cy="1904696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7DCA7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286883" y="2695026"/>
            <a:ext cx="2082184" cy="2422905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C13C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37717" y="2954130"/>
            <a:ext cx="1636848" cy="1904696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C13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831058" y="6051381"/>
            <a:ext cx="2082184" cy="2422905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C9A6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081893" y="6310485"/>
            <a:ext cx="1636848" cy="1904696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C9A6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32618" y="6051381"/>
            <a:ext cx="2082184" cy="2422905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80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883452" y="6310485"/>
            <a:ext cx="1636848" cy="1904696"/>
            <a:chOff x="0" y="0"/>
            <a:chExt cx="6985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80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5896928" y="743437"/>
            <a:ext cx="1362372" cy="1362372"/>
          </a:xfrm>
          <a:custGeom>
            <a:avLst/>
            <a:gdLst/>
            <a:ahLst/>
            <a:cxnLst/>
            <a:rect l="l" t="t" r="r" b="b"/>
            <a:pathLst>
              <a:path w="1362372" h="1362372">
                <a:moveTo>
                  <a:pt x="0" y="0"/>
                </a:moveTo>
                <a:lnTo>
                  <a:pt x="1362372" y="0"/>
                </a:lnTo>
                <a:lnTo>
                  <a:pt x="1362372" y="1362372"/>
                </a:lnTo>
                <a:lnTo>
                  <a:pt x="0" y="13623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1372423" y="3456480"/>
            <a:ext cx="1140737" cy="909738"/>
          </a:xfrm>
          <a:custGeom>
            <a:avLst/>
            <a:gdLst/>
            <a:ahLst/>
            <a:cxnLst/>
            <a:rect l="l" t="t" r="r" b="b"/>
            <a:pathLst>
              <a:path w="1140737" h="909738">
                <a:moveTo>
                  <a:pt x="0" y="0"/>
                </a:moveTo>
                <a:lnTo>
                  <a:pt x="1140738" y="0"/>
                </a:lnTo>
                <a:lnTo>
                  <a:pt x="1140738" y="909738"/>
                </a:lnTo>
                <a:lnTo>
                  <a:pt x="0" y="909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7078171" y="3403594"/>
            <a:ext cx="1114425" cy="1005769"/>
          </a:xfrm>
          <a:custGeom>
            <a:avLst/>
            <a:gdLst/>
            <a:ahLst/>
            <a:cxnLst/>
            <a:rect l="l" t="t" r="r" b="b"/>
            <a:pathLst>
              <a:path w="1114425" h="1005769">
                <a:moveTo>
                  <a:pt x="0" y="0"/>
                </a:moveTo>
                <a:lnTo>
                  <a:pt x="1114425" y="0"/>
                </a:lnTo>
                <a:lnTo>
                  <a:pt x="1114425" y="1005768"/>
                </a:lnTo>
                <a:lnTo>
                  <a:pt x="0" y="10057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12699806" y="3534849"/>
            <a:ext cx="1312670" cy="781039"/>
          </a:xfrm>
          <a:custGeom>
            <a:avLst/>
            <a:gdLst/>
            <a:ahLst/>
            <a:cxnLst/>
            <a:rect l="l" t="t" r="r" b="b"/>
            <a:pathLst>
              <a:path w="1312670" h="781039">
                <a:moveTo>
                  <a:pt x="0" y="0"/>
                </a:moveTo>
                <a:lnTo>
                  <a:pt x="1312670" y="0"/>
                </a:lnTo>
                <a:lnTo>
                  <a:pt x="1312670" y="781039"/>
                </a:lnTo>
                <a:lnTo>
                  <a:pt x="0" y="7810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4502375" y="6717513"/>
            <a:ext cx="795883" cy="1066510"/>
          </a:xfrm>
          <a:custGeom>
            <a:avLst/>
            <a:gdLst/>
            <a:ahLst/>
            <a:cxnLst/>
            <a:rect l="l" t="t" r="r" b="b"/>
            <a:pathLst>
              <a:path w="795883" h="1066510">
                <a:moveTo>
                  <a:pt x="0" y="0"/>
                </a:moveTo>
                <a:lnTo>
                  <a:pt x="795883" y="0"/>
                </a:lnTo>
                <a:lnTo>
                  <a:pt x="795883" y="1066510"/>
                </a:lnTo>
                <a:lnTo>
                  <a:pt x="0" y="1066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10001743" y="6959338"/>
            <a:ext cx="1400266" cy="582861"/>
          </a:xfrm>
          <a:custGeom>
            <a:avLst/>
            <a:gdLst/>
            <a:ahLst/>
            <a:cxnLst/>
            <a:rect l="l" t="t" r="r" b="b"/>
            <a:pathLst>
              <a:path w="1400266" h="582861">
                <a:moveTo>
                  <a:pt x="0" y="0"/>
                </a:moveTo>
                <a:lnTo>
                  <a:pt x="1400266" y="0"/>
                </a:lnTo>
                <a:lnTo>
                  <a:pt x="1400266" y="582861"/>
                </a:lnTo>
                <a:lnTo>
                  <a:pt x="0" y="5828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>
            <a:off x="3805932" y="923925"/>
            <a:ext cx="1067613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Inter Bold"/>
              </a:rPr>
              <a:t>Write a Business Plan in 10 Steps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311622" y="3389588"/>
            <a:ext cx="243864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Customer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Segmentation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00350" y="3477699"/>
            <a:ext cx="183936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Marketing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Plan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892942" y="3389588"/>
            <a:ext cx="279370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Logistics and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Operations Plan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15451" y="6733878"/>
            <a:ext cx="165531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Financial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Plan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314877" y="6993593"/>
            <a:ext cx="149869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Timeline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579945" y="9201150"/>
            <a:ext cx="4679355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Benutzerdefiniert</PresentationFormat>
  <Paragraphs>23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Canva Sans Bold</vt:lpstr>
      <vt:lpstr>Inter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</dc:title>
  <cp:lastModifiedBy>Thomas Kriete</cp:lastModifiedBy>
  <cp:revision>2</cp:revision>
  <dcterms:created xsi:type="dcterms:W3CDTF">2006-08-16T00:00:00Z</dcterms:created>
  <dcterms:modified xsi:type="dcterms:W3CDTF">2023-10-02T20:05:27Z</dcterms:modified>
  <dc:identifier>DAFwI40IlLs</dc:identifier>
</cp:coreProperties>
</file>