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5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GENERAL MOTORS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C7FEA4F-F957-02FD-412E-973C0121FD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76" y="2828862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GENERAL MOTORS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660673"/>
            <a:ext cx="7044639" cy="204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Comprehensive brand portfolio including Chevrolet, Cadillac, GMC, and Buick.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Operates globally in over 100 countries with significant scale benefits.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Over a century of manufacturing expertise with advanced supply chain management.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Strategic investments in electric and autonomous vehicle technologies.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338147"/>
            <a:ext cx="7070731" cy="204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Potential leadership in the burgeoning electric vehicle market.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Early mover advantage in autonomous vehicle technology with Cruise.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Growth prospects through expansion into emerging markets.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Revenue generation from connected vehicle data via new services and software.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660673"/>
            <a:ext cx="7290258" cy="204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Slow decision-making due to a complex organizational structure.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High legacy costs affecting competitiveness, including pensions and healthcare.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Overreliance on the North American market for vehicle sales.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Bureaucratic culture potentially stifling innovation and market responsiveness.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338147"/>
            <a:ext cx="7290258" cy="2046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Sensitivity to economic fluctuations impacting vehicle sales.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Strong competition in the auto industry, notably in EVs.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Regulatory challenges including emissions, fuel economy, and safety standards.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500" spc="100" dirty="0">
                <a:solidFill>
                  <a:srgbClr val="000000"/>
                </a:solidFill>
                <a:latin typeface="Barlow SemiCondensed"/>
              </a:rPr>
              <a:t>Vulnerability to increasing costs of steel, aluminum, semiconductors, and labor disputes.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Barlow Bold</vt:lpstr>
      <vt:lpstr>Calibri</vt:lpstr>
      <vt:lpstr>Arial</vt:lpstr>
      <vt:lpstr>Barlow SemiCondensed</vt:lpstr>
      <vt:lpstr>Barlow Semi-Bold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13</cp:revision>
  <dcterms:created xsi:type="dcterms:W3CDTF">2006-08-16T00:00:00Z</dcterms:created>
  <dcterms:modified xsi:type="dcterms:W3CDTF">2023-11-05T14:41:50Z</dcterms:modified>
  <dc:identifier>DAFu_2z-U7Y</dc:identifier>
</cp:coreProperties>
</file>