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0000800000000000000" pitchFamily="2" charset="0"/>
      <p:regular r:id="rId4"/>
      <p:bold r:id="rId5"/>
    </p:embeddedFont>
    <p:embeddedFont>
      <p:font typeface="Barlow Semi-Bold" panose="020B0604020202020204" charset="0"/>
      <p:regular r:id="rId6"/>
    </p:embeddedFont>
    <p:embeddedFont>
      <p:font typeface="Barlow SemiCondense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IKEA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6A7472F-A476-4F46-432B-90A70D93F0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10981"/>
          <a:stretch/>
        </p:blipFill>
        <p:spPr>
          <a:xfrm>
            <a:off x="6443847" y="2225595"/>
            <a:ext cx="9746344" cy="7139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IKEA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771900"/>
            <a:ext cx="704463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World's most valuable furniture brand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Cost leadership through economies of scale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Democratic design for mass market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Innovative self-service retail model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489329"/>
            <a:ext cx="707073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Expand online sales and digital capabilities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Enhance sustainability efforts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Increase product customization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Explore partnerships and new markets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771900"/>
            <a:ext cx="713594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Concerns over environmental impact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Social issues in supply chain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Large-scale product recalls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Complex and overwhelming store layouts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489329"/>
            <a:ext cx="7135944" cy="1648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Competition from low-cost and specialty retailers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Vulnerability to raw material cost fluctuations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Exposure to currency risks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400" spc="100" dirty="0">
                <a:solidFill>
                  <a:srgbClr val="000000"/>
                </a:solidFill>
                <a:latin typeface="Barlow SemiCondensed"/>
              </a:rPr>
              <a:t>Regulatory pressures and market saturation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Bold</vt:lpstr>
      <vt:lpstr>Barlow Semi-Bold</vt:lpstr>
      <vt:lpstr>Calibri</vt:lpstr>
      <vt:lpstr>Arial</vt:lpstr>
      <vt:lpstr>Barlow SemiCondensed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8</cp:revision>
  <dcterms:created xsi:type="dcterms:W3CDTF">2006-08-16T00:00:00Z</dcterms:created>
  <dcterms:modified xsi:type="dcterms:W3CDTF">2023-11-21T11:26:13Z</dcterms:modified>
  <dc:identifier>DAFu_2z-U7Y</dc:identifier>
</cp:coreProperties>
</file>