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5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de-DE" sz="4800" b="1" u="sng" spc="201" dirty="0">
                <a:solidFill>
                  <a:srgbClr val="000000"/>
                </a:solidFill>
                <a:latin typeface="Barlow Bold"/>
              </a:rPr>
              <a:t>NISSAN </a:t>
            </a:r>
            <a:endParaRPr lang="en-US" sz="4799" b="1" u="sng" spc="201" dirty="0">
              <a:solidFill>
                <a:srgbClr val="000000"/>
              </a:solidFill>
              <a:latin typeface="Barlow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BED401D-B714-DB62-63F2-B88DA7830F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78" y="2404512"/>
            <a:ext cx="67818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NISSAN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24000" y="3660673"/>
            <a:ext cx="7044639" cy="205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Strong global brand with household names like Nissan, Infiniti, and Datsun.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Diverse vehicle lineup, from affordable cars to luxury sports models.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Extensive global reach, selling in over 190 countries.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Strong market position in China and early leadership in electric vehicles.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18393" y="7338147"/>
            <a:ext cx="7512514" cy="205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Rising demand for SUVs and crossovers in major markets.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Potential expansion in developing markets with growing automobile demand.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Opportunity to lead in the electric vehicle space by leveraging early investments.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Prospects in autonomous driving technology and beneficial partnerships.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856656" y="3660673"/>
            <a:ext cx="7135944" cy="163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Declining profits and sales, particularly in the US market.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Quality issues leading to significant recalls impacting brand image.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Overlapping brands and models causing internal competition.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Fallen behind in the rapidly growing EV market compared to rivals.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860120" y="7338147"/>
            <a:ext cx="7338662" cy="205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Intensifying competition from EV startups, tech companies, and traditional automakers.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Slowing auto sales in China amid economic and trade challenges.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Rising costs due to new technology investments and regulatory pressures.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Currency fluctuation risks, particularly with the Japanese Yen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Barlow Bold</vt:lpstr>
      <vt:lpstr>Calibri</vt:lpstr>
      <vt:lpstr>Arial</vt:lpstr>
      <vt:lpstr>Barlow Semi-Bold</vt:lpstr>
      <vt:lpstr>Barlow SemiCondensed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14</cp:revision>
  <dcterms:created xsi:type="dcterms:W3CDTF">2006-08-16T00:00:00Z</dcterms:created>
  <dcterms:modified xsi:type="dcterms:W3CDTF">2023-11-20T15:10:50Z</dcterms:modified>
  <dc:identifier>DAFu_2z-U7Y</dc:identifier>
</cp:coreProperties>
</file>