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VOLKSWAGEN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90CE82B-D92F-04D7-2297-5DFB93545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19" y="2747412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VOLKSWAGEN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Diverse brand portfolio enhances market segmentation.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Dominant market share in Europe (25%+).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Global presence yields scale benefits.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Advanced R&amp;D in powertrain and manufacturing.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Growth potential in SUV and crossover markets.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Expansion possibilities in emerging economies.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Ambition to lead the electric vehicle market.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Prospects in autonomous driving technologies.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Complex management of overlapping brands.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High-cost structure diminishes profitability.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Reputation impacted by emissions scandal.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Over-reliance on Chinese market.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338662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Competition intensifying with industry disruption.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Cyclical nature of the auto market affects sales.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Vulnerability to rising commodity prices.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Stricter emissions standards require heavy investment.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Bold</vt:lpstr>
      <vt:lpstr>Barlow Semi-Bold</vt:lpstr>
      <vt:lpstr>Calibri</vt:lpstr>
      <vt:lpstr>Arial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10</cp:revision>
  <dcterms:created xsi:type="dcterms:W3CDTF">2006-08-16T00:00:00Z</dcterms:created>
  <dcterms:modified xsi:type="dcterms:W3CDTF">2023-11-01T21:00:30Z</dcterms:modified>
  <dc:identifier>DAFu_2z-U7Y</dc:identifier>
</cp:coreProperties>
</file>