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nter" panose="020B0604020202020204" charset="0"/>
      <p:regular r:id="rId8"/>
    </p:embeddedFont>
    <p:embeddedFont>
      <p:font typeface="Inter Bold" panose="020B0604020202020204" charset="0"/>
      <p:regular r:id="rId9"/>
    </p:embeddedFont>
    <p:embeddedFont>
      <p:font typeface="Now" panose="020B0604020202020204" charset="0"/>
      <p:regular r:id="rId10"/>
    </p:embeddedFont>
    <p:embeddedFont>
      <p:font typeface="Now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F9D"/>
    <a:srgbClr val="4D96FF"/>
    <a:srgbClr val="6BCB77"/>
    <a:srgbClr val="FF6B6B"/>
    <a:srgbClr val="FFD93D"/>
    <a:srgbClr val="222222"/>
    <a:srgbClr val="3A6F7C"/>
    <a:srgbClr val="9A5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5699667" cy="614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Netflix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3" y="405540"/>
            <a:ext cx="12806894" cy="121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Netflix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557227"/>
            <a:ext cx="3064885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Brand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Renowned in on-demand streaming.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Large Subscriber Base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Economies of scale benefits.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Personalization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Advanced recommendation system.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Original Content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Popular, exclusive shows.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577" y="4557227"/>
            <a:ext cx="3064885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Debt Load: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$14 billion impacting profits.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Rising Content Costs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$17 billion yearly, squeezing margins.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Account Sharing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$6 billion annual loss.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Owned Content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Reliance on external studios.</a:t>
            </a: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557227"/>
            <a:ext cx="3064885" cy="365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Emerging Markets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Growth potential in new regions.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Diverse Formats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Expansion beyond video streaming.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Tiered Pricing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Ad-supported subscription options.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Strategic Acquisitions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Increase owned content.</a:t>
            </a: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1" y="4557227"/>
            <a:ext cx="3064885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Fierce Competition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Rivals boosting content investments.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Market Saturation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Limited growth in developed markets.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Economic Risks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Recession impacting consumer spending.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Content Cost Inflation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Rising talent and license costs.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Benutzerdefiniert</PresentationFormat>
  <Paragraphs>31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</vt:lpstr>
      <vt:lpstr>Inter Bold</vt:lpstr>
      <vt:lpstr>Inter</vt:lpstr>
      <vt:lpstr>Now Bold</vt:lpstr>
      <vt:lpstr>Calibri</vt:lpstr>
      <vt:lpstr>Arial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15</cp:revision>
  <dcterms:created xsi:type="dcterms:W3CDTF">2006-08-16T00:00:00Z</dcterms:created>
  <dcterms:modified xsi:type="dcterms:W3CDTF">2023-12-03T10:25:23Z</dcterms:modified>
  <dc:identifier>DAF0xcmkBd8</dc:identifier>
</cp:coreProperties>
</file>