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FFD"/>
    <a:srgbClr val="FFFBE8"/>
    <a:srgbClr val="9DC1C3"/>
    <a:srgbClr val="FF0000"/>
    <a:srgbClr val="FFF7D7"/>
    <a:srgbClr val="53BF9D"/>
    <a:srgbClr val="4D96FF"/>
    <a:srgbClr val="6BCB77"/>
    <a:srgbClr val="FF6B6B"/>
    <a:srgbClr val="FFD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BESTSELLER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BESTSELLER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Diverse Brands: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Includes labels like Vero Moda and Jack &amp; Jones.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Presence: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Operational in over 70 markets worldwide.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Recognition: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Well-known in Europe and Asia.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E-Commerce &amp; Pricing: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online sales with affordable products.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577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Wholesale Reliance: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Lower profit margins due to wholesale focus.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Outsourced Manufacturing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Reliant on third-party production.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in North America: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Struggles in the North American market.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Physical Retail Focus: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Over-reliance on brick-and-mortar stores.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Emerging Markets: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potential in China and India.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Online Sales Growth: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Opportunity to enhance </a:t>
            </a: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digital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North American Expansion: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 Possibilities for market entry.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Eco-friendly Practices: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Attracting eco-conscious consumers.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71" y="4557227"/>
            <a:ext cx="3064885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Competition: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Strong competition from various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Sensitivity: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Impacted by inflation and recession.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Fast Fashion Rivals: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Challenges from brands like H&amp;M and Zara.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Risks: </a:t>
            </a:r>
            <a:r>
              <a:rPr lang="en-US" dirty="0">
                <a:solidFill>
                  <a:srgbClr val="0C2447">
                    <a:alpha val="69804"/>
                  </a:srgbClr>
                </a:solidFill>
                <a:latin typeface="Inter"/>
              </a:rPr>
              <a:t>Potential disruptions and reputational issues.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Office PowerPoint</Application>
  <PresentationFormat>Benutzerdefiniert</PresentationFormat>
  <Paragraphs>31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Inter Bold</vt:lpstr>
      <vt:lpstr>Calibri</vt:lpstr>
      <vt:lpstr>Now</vt:lpstr>
      <vt:lpstr>Inter</vt:lpstr>
      <vt:lpstr>Now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21</cp:revision>
  <dcterms:created xsi:type="dcterms:W3CDTF">2006-08-16T00:00:00Z</dcterms:created>
  <dcterms:modified xsi:type="dcterms:W3CDTF">2024-01-11T20:32:53Z</dcterms:modified>
  <dc:identifier>DAF0xcmkBd8</dc:identifier>
</cp:coreProperties>
</file>