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Inter" panose="020B0604020202020204" charset="0"/>
      <p:regular r:id="rId8"/>
    </p:embeddedFont>
    <p:embeddedFont>
      <p:font typeface="Inter Bold" panose="020B0604020202020204" charset="0"/>
      <p:regular r:id="rId9"/>
    </p:embeddedFont>
    <p:embeddedFont>
      <p:font typeface="Now" panose="020B0604020202020204" charset="0"/>
      <p:regular r:id="rId10"/>
    </p:embeddedFont>
    <p:embeddedFont>
      <p:font typeface="Now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E8"/>
    <a:srgbClr val="9DC1C3"/>
    <a:srgbClr val="FF0000"/>
    <a:srgbClr val="FFF7D7"/>
    <a:srgbClr val="53BF9D"/>
    <a:srgbClr val="4D96FF"/>
    <a:srgbClr val="6BCB77"/>
    <a:srgbClr val="FF6B6B"/>
    <a:srgbClr val="FFD93D"/>
    <a:srgbClr val="22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5699667" cy="6147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 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BYD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538835" y="-517261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65242" y="286859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3" y="405540"/>
            <a:ext cx="12806894" cy="1215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BYD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62079" y="4557227"/>
            <a:ext cx="3064885" cy="4193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Leader in global EV market, increasing brand recognition.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Large-scale manufacturing and production capacity.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Vertically integrated with advanced, cost-efficient battery tech.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Rapid innovation in EV, rail, and battery tech, with strong local government support.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577" y="4557227"/>
            <a:ext cx="3064885" cy="3154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Limited international presence and dealer network.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Lower brand prestige compared to German/Japanese automakers.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Dependency on government EV subsidies.</a:t>
            </a: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7" y="4557227"/>
            <a:ext cx="3064885" cy="4193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Rising demand for affordable, long-range EVs.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Untapped markets in commercial EVs (buses, trucks).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Expanding markets for grid energy storage and backup power.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Global partnerships for EV tech development and expansion in developing markets.</a:t>
            </a: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12371" y="4557227"/>
            <a:ext cx="3064885" cy="392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Growing competition from traditional automakers moving to EVs.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Risk of reduced government subsidies.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Economic slowdown impacting auto sales.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Trade tensions affecting supply chains and cybersecurity risks in connected EVs.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Benutzerdefiniert</PresentationFormat>
  <Paragraphs>30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Now Bold</vt:lpstr>
      <vt:lpstr>Inter</vt:lpstr>
      <vt:lpstr>Calibri</vt:lpstr>
      <vt:lpstr>Inter Bold</vt:lpstr>
      <vt:lpstr>Arial</vt:lpstr>
      <vt:lpstr>Now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18</cp:revision>
  <dcterms:created xsi:type="dcterms:W3CDTF">2006-08-16T00:00:00Z</dcterms:created>
  <dcterms:modified xsi:type="dcterms:W3CDTF">2024-01-03T10:46:34Z</dcterms:modified>
  <dc:identifier>DAF0xcmkBd8</dc:identifier>
</cp:coreProperties>
</file>