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4CF"/>
    <a:srgbClr val="7E796D"/>
    <a:srgbClr val="E5E1D0"/>
    <a:srgbClr val="B4A996"/>
    <a:srgbClr val="B1DAD6"/>
    <a:srgbClr val="BFDAD8"/>
    <a:srgbClr val="E8DFD0"/>
    <a:srgbClr val="D2DFE6"/>
    <a:srgbClr val="FFFEF9"/>
    <a:srgbClr val="CB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Hugo Boss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Hugo Boss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Renowned global brand in premium apparel.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High-end market positioning with strong pricing power.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Extensive retail presence with over 300 stores worldwide.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Enhanced online sales and digital engagement capabilities.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market reach due to premium positioning.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dependence on retail in an increasingly e-commerce-driven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Complex supply chain with significant outsourcing.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Heavy reliance on the European market for sales.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for growth in rapidly expanding Asian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Increased focus on boosting online sales and digital presence.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Opportunities to diversify into new product categories and accessories.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Possibilities for margin improvement through productivity enhancements.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4" y="4254007"/>
            <a:ext cx="3064885" cy="473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Susceptibility of luxury market to economic fluctuations.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Fierce competition from both high-end and fast-fashion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Impact of rising inflation, costs, and energy prices on profitability.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Geopolitical issues potentially affecting tourism and consumer spending.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Now Bold</vt:lpstr>
      <vt:lpstr>Calibri</vt:lpstr>
      <vt:lpstr>Inter</vt:lpstr>
      <vt:lpstr>Now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27</cp:revision>
  <dcterms:created xsi:type="dcterms:W3CDTF">2006-08-16T00:00:00Z</dcterms:created>
  <dcterms:modified xsi:type="dcterms:W3CDTF">2024-01-21T12:16:48Z</dcterms:modified>
  <dc:identifier>DAF0xcmkBd8</dc:identifier>
</cp:coreProperties>
</file>