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</p:sldIdLst>
  <p:sldSz cx="18288000" cy="10287000"/>
  <p:notesSz cx="6858000" cy="9144000"/>
  <p:embeddedFontLst>
    <p:embeddedFont>
      <p:font typeface="Inter" panose="020B0604020202020204" charset="0"/>
      <p:regular r:id="rId4"/>
    </p:embeddedFont>
    <p:embeddedFont>
      <p:font typeface="Inter Bold" panose="020B0604020202020204" charset="0"/>
      <p:regular r:id="rId5"/>
    </p:embeddedFont>
    <p:embeddedFont>
      <p:font typeface="Now" panose="020B0604020202020204" charset="0"/>
      <p:regular r:id="rId6"/>
    </p:embeddedFont>
    <p:embeddedFont>
      <p:font typeface="Now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F7F7"/>
    <a:srgbClr val="81B6C4"/>
    <a:srgbClr val="98C9D2"/>
    <a:srgbClr val="D3D4CF"/>
    <a:srgbClr val="7E796D"/>
    <a:srgbClr val="E5E1D0"/>
    <a:srgbClr val="B4A996"/>
    <a:srgbClr val="B1DAD6"/>
    <a:srgbClr val="BFD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2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34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6086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 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7200" dirty="0">
                <a:solidFill>
                  <a:schemeClr val="accent2"/>
                </a:solidFill>
                <a:latin typeface="Now Bold"/>
              </a:rPr>
              <a:t>Ralph Lauren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7200" dirty="0">
                <a:solidFill>
                  <a:schemeClr val="accent2"/>
                </a:solidFill>
                <a:latin typeface="Now Bold"/>
              </a:rPr>
              <a:t>2024</a:t>
            </a:r>
            <a:endParaRPr lang="en-US" sz="8800" dirty="0">
              <a:solidFill>
                <a:schemeClr val="accent2"/>
              </a:solidFill>
              <a:latin typeface="Now Bold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48980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485017" y="-510999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45436" y="405540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2" y="405540"/>
            <a:ext cx="14093685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5400" dirty="0">
                <a:solidFill>
                  <a:srgbClr val="222222"/>
                </a:solidFill>
                <a:latin typeface="Now Bold"/>
              </a:rPr>
              <a:t>SWOT ANALYSIS – </a:t>
            </a:r>
            <a:r>
              <a:rPr lang="en-US" sz="5400" dirty="0">
                <a:solidFill>
                  <a:schemeClr val="accent2"/>
                </a:solidFill>
                <a:latin typeface="Now Bold"/>
              </a:rPr>
              <a:t>Ralph Lauren 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76984" y="4257693"/>
            <a:ext cx="3064885" cy="3654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Iconic brand with over 50 years of history.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Leader in luxury apparel and lifestyle goods.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Strong brand building and customer experience focus.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Integrated supply chain for quality and responsiveness.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46265" y="4255983"/>
            <a:ext cx="3064885" cy="3654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Declining physical store traffic and sales.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Limited presence in casualwear and athleisure.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Inadequate engagement with Gen Z and millennials.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Complex and globalized supply chain.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99937" y="4257439"/>
            <a:ext cx="3064885" cy="4193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Expansion in European and Asia-Pacific luxury markets.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Growth in digital commerce and omnichannel strategies.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New casualwear lines to attract younger consumers.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Emphasizing sustainability and social impact.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01105" y="4254007"/>
            <a:ext cx="2808740" cy="4193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Slowing luxury market due to inflation and spending shifts.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Increased competition from fast fashion brands.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Rising costs in sourcing, materials, and labor.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Pressure to accelerate DE&amp;I and ESG initiatives.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.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Benutzerdefiniert</PresentationFormat>
  <Paragraphs>31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Now Bold</vt:lpstr>
      <vt:lpstr>Arial</vt:lpstr>
      <vt:lpstr>Now</vt:lpstr>
      <vt:lpstr>Inter Bold</vt:lpstr>
      <vt:lpstr>Calibri</vt:lpstr>
      <vt:lpstr>Inter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31</cp:revision>
  <dcterms:created xsi:type="dcterms:W3CDTF">2006-08-16T00:00:00Z</dcterms:created>
  <dcterms:modified xsi:type="dcterms:W3CDTF">2024-01-29T17:39:04Z</dcterms:modified>
  <dc:identifier>DAF0xcmkBd8</dc:identifier>
</cp:coreProperties>
</file>