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73" r:id="rId3"/>
    <p:sldId id="256" r:id="rId4"/>
  </p:sldIdLst>
  <p:sldSz cx="18288000" cy="10287000"/>
  <p:notesSz cx="6858000" cy="9144000"/>
  <p:embeddedFontLst>
    <p:embeddedFont>
      <p:font typeface="Inter" panose="020B0604020202020204" charset="0"/>
      <p:regular r:id="rId5"/>
    </p:embeddedFont>
    <p:embeddedFont>
      <p:font typeface="Inter Bold" panose="020B0604020202020204" charset="0"/>
      <p:regular r:id="rId6"/>
    </p:embeddedFont>
    <p:embeddedFont>
      <p:font typeface="Now" panose="020B0604020202020204" charset="0"/>
      <p:regular r:id="rId7"/>
    </p:embeddedFont>
    <p:embeddedFont>
      <p:font typeface="Now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EF6"/>
    <a:srgbClr val="F2FFFF"/>
    <a:srgbClr val="B6D7E7"/>
    <a:srgbClr val="DFD3C7"/>
    <a:srgbClr val="1D4452"/>
    <a:srgbClr val="B8DAEA"/>
    <a:srgbClr val="81B6C4"/>
    <a:srgbClr val="98C9D2"/>
    <a:srgbClr val="D3D4CF"/>
    <a:srgbClr val="7E7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media/image3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8" y="2490098"/>
            <a:ext cx="7558682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accent2"/>
                </a:solidFill>
                <a:latin typeface="Now Bold"/>
              </a:rPr>
              <a:t>Subaru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388AE15-F0FB-4A84-079F-E9EA29FAA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69582"/>
            <a:ext cx="10758714" cy="61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08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accent2"/>
                </a:solidFill>
                <a:latin typeface="Now Bold"/>
              </a:rPr>
              <a:t>Subaru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accent2"/>
                </a:solidFill>
                <a:latin typeface="Now Bold"/>
              </a:rPr>
              <a:t>2024</a:t>
            </a:r>
            <a:endParaRPr lang="en-US" sz="9600" dirty="0">
              <a:solidFill>
                <a:schemeClr val="accent2"/>
              </a:solidFill>
              <a:latin typeface="Now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485017" y="-510999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Subaru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Safety Reputation: Known for producing safe, durable vehicles.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AWD Expertise: Superior all-wheel drive technology.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Product Innovation: Strong in drivetrain and safety system development.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 Sales: Consistent global sales success.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Electrification Delay: Slow entry into hybrid/electric vehicle market.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Awareness: Lower recognition compared to major competitors.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Dealer Network Size: Limited compared to larger automakers.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Risks: Reliance on Japanese manufacturing.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473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SUV/Crossover Trend: Growing global demand in Subaru's strong segments.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Expansion: Potential in international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Electric Vehicles: Opportunities in developing electric SUVs/CUVs.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Tech Partnerships: Alliances in electrification and autonomous tech.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5" y="4254007"/>
            <a:ext cx="2808740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C2447">
                    <a:alpha val="69804"/>
                  </a:srgbClr>
                </a:solidFill>
                <a:latin typeface="Inter"/>
              </a:rPr>
              <a:t>ntense</a:t>
            </a: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 Competition: Increasing pressure in key market segments.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EV Transition: Resource and technology challenges.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Sales Growth Risk: Potential for plateau in a competitive market.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Instability: Sensitivity to global economic shifts.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Benutzerdefiniert</PresentationFormat>
  <Paragraphs>36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Now</vt:lpstr>
      <vt:lpstr>Arial</vt:lpstr>
      <vt:lpstr>Inter Bold</vt:lpstr>
      <vt:lpstr>Now Bold</vt:lpstr>
      <vt:lpstr>Calibri</vt:lpstr>
      <vt:lpstr>Inter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32</cp:revision>
  <dcterms:created xsi:type="dcterms:W3CDTF">2006-08-16T00:00:00Z</dcterms:created>
  <dcterms:modified xsi:type="dcterms:W3CDTF">2024-01-30T19:55:09Z</dcterms:modified>
  <dc:identifier>DAF0xcmkBd8</dc:identifier>
</cp:coreProperties>
</file>