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6C4"/>
    <a:srgbClr val="98C9D2"/>
    <a:srgbClr val="D3D4CF"/>
    <a:srgbClr val="7E796D"/>
    <a:srgbClr val="E5E1D0"/>
    <a:srgbClr val="B4A996"/>
    <a:srgbClr val="B1DAD6"/>
    <a:srgbClr val="BFDAD8"/>
    <a:srgbClr val="E8DFD0"/>
    <a:srgbClr val="D2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adidas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adidas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Brand &amp; Innovation: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Highly recognized brand with innovative products like Boost cushioning.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Reach: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Extensive production and distribution network in over 160 countries.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Vertical Integration: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Full control from design to distribution, ensuring stability and margin protection.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Concentration: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Overdependence on developed markets, mainly Europe and North America.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Retailer Reliance:   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reliance on third-party retailers, less direct-to-consumer engagement.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E-commerce Growth: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Significant increase in online sales, offering expansion and consumer insight opportunities.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 Focus: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Aligning with rising consumer preference for sustainable products.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Category Expansion: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Opportunities in growing categories like running and training.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competition from brands like Nike and Lululemon.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Vulnerability: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impact from economic downturns in key markets.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Benutzerdefiniert</PresentationFormat>
  <Paragraphs>25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Inter</vt:lpstr>
      <vt:lpstr>Arial</vt:lpstr>
      <vt:lpstr>Now</vt:lpstr>
      <vt:lpstr>Calibri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29</cp:revision>
  <dcterms:created xsi:type="dcterms:W3CDTF">2006-08-16T00:00:00Z</dcterms:created>
  <dcterms:modified xsi:type="dcterms:W3CDTF">2024-01-26T16:05:14Z</dcterms:modified>
  <dc:identifier>DAF0xcmkBd8</dc:identifier>
</cp:coreProperties>
</file>