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</p:sldIdLst>
  <p:sldSz cx="18288000" cy="10287000"/>
  <p:notesSz cx="6858000" cy="9144000"/>
  <p:embeddedFontLst>
    <p:embeddedFont>
      <p:font typeface="Canva Sans Bold" panose="020B0604020202020204" charset="0"/>
      <p:regular r:id="rId5"/>
    </p:embeddedFont>
    <p:embeddedFont>
      <p:font typeface="Muli Ultra-Bold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C4F"/>
    <a:srgbClr val="C8C2E0"/>
    <a:srgbClr val="97D0B1"/>
    <a:srgbClr val="D9D9D9"/>
    <a:srgbClr val="87A86F"/>
    <a:srgbClr val="EBA43A"/>
    <a:srgbClr val="CC514A"/>
    <a:srgbClr val="343A3A"/>
    <a:srgbClr val="46B5D3"/>
    <a:srgbClr val="DB4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8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/>
          <p:cNvSpPr txBox="1"/>
          <p:nvPr/>
        </p:nvSpPr>
        <p:spPr>
          <a:xfrm>
            <a:off x="744023" y="638808"/>
            <a:ext cx="14153084" cy="8369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900" dirty="0">
                <a:solidFill>
                  <a:srgbClr val="000000"/>
                </a:solidFill>
                <a:latin typeface="Muli Ultra-Bold"/>
              </a:rPr>
              <a:t>Business Growth Strategy Template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One-Page Template - The Why, What, and How</a:t>
            </a:r>
          </a:p>
        </p:txBody>
      </p:sp>
      <p:sp>
        <p:nvSpPr>
          <p:cNvPr id="54" name="Freeform 54"/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/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aphicFrame>
        <p:nvGraphicFramePr>
          <p:cNvPr id="59" name="Tabelle 58">
            <a:extLst>
              <a:ext uri="{FF2B5EF4-FFF2-40B4-BE49-F238E27FC236}">
                <a16:creationId xmlns:a16="http://schemas.microsoft.com/office/drawing/2014/main" id="{AFB38E5D-8386-C57B-23F9-3AF968D47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627157"/>
              </p:ext>
            </p:extLst>
          </p:nvPr>
        </p:nvGraphicFramePr>
        <p:xfrm>
          <a:off x="744022" y="2171700"/>
          <a:ext cx="16508928" cy="7023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488">
                  <a:extLst>
                    <a:ext uri="{9D8B030D-6E8A-4147-A177-3AD203B41FA5}">
                      <a16:colId xmlns:a16="http://schemas.microsoft.com/office/drawing/2014/main" val="2163337992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2476225579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1006707960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374226514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1424907543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1598507365"/>
                    </a:ext>
                  </a:extLst>
                </a:gridCol>
              </a:tblGrid>
              <a:tr h="1263415">
                <a:tc>
                  <a:txBody>
                    <a:bodyPr/>
                    <a:lstStyle/>
                    <a:p>
                      <a:r>
                        <a:rPr lang="de-DE" sz="3600" kern="1200" dirty="0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Why</a:t>
                      </a:r>
                      <a:endParaRPr lang="de-DE" sz="2800" kern="1200" dirty="0">
                        <a:solidFill>
                          <a:schemeClr val="bg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5C4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Put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overarching</a:t>
                      </a: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ambition</a:t>
                      </a: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here</a:t>
                      </a:r>
                      <a:endParaRPr lang="de-DE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231313"/>
                  </a:ext>
                </a:extLst>
              </a:tr>
              <a:tr h="244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36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What</a:t>
                      </a:r>
                      <a:endParaRPr lang="de-DE" sz="3600" b="1" kern="1200" dirty="0">
                        <a:solidFill>
                          <a:schemeClr val="bg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5C4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1800" b="1" kern="1200" dirty="0">
                        <a:solidFill>
                          <a:schemeClr val="tx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99869"/>
                  </a:ext>
                </a:extLst>
              </a:tr>
              <a:tr h="828000">
                <a:tc row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36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3600" b="1" kern="1200" dirty="0">
                        <a:solidFill>
                          <a:schemeClr val="bg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5C4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B5D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494252"/>
                  </a:ext>
                </a:extLst>
              </a:tr>
              <a:tr h="828000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2400" b="1" kern="1200" dirty="0">
                        <a:solidFill>
                          <a:schemeClr val="bg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 2</a:t>
                      </a: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514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714918"/>
                  </a:ext>
                </a:extLst>
              </a:tr>
              <a:tr h="82800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 3</a:t>
                      </a: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A43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335222"/>
                  </a:ext>
                </a:extLst>
              </a:tr>
              <a:tr h="82800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 4</a:t>
                      </a: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A86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859958"/>
                  </a:ext>
                </a:extLst>
              </a:tr>
            </a:tbl>
          </a:graphicData>
        </a:graphic>
      </p:graphicFrame>
      <p:sp>
        <p:nvSpPr>
          <p:cNvPr id="60" name="Ellipse 59">
            <a:extLst>
              <a:ext uri="{FF2B5EF4-FFF2-40B4-BE49-F238E27FC236}">
                <a16:creationId xmlns:a16="http://schemas.microsoft.com/office/drawing/2014/main" id="{F373521E-B182-78D7-FB96-1BC13655759B}"/>
              </a:ext>
            </a:extLst>
          </p:cNvPr>
          <p:cNvSpPr/>
          <p:nvPr/>
        </p:nvSpPr>
        <p:spPr>
          <a:xfrm>
            <a:off x="3701073" y="3547845"/>
            <a:ext cx="533400" cy="533400"/>
          </a:xfrm>
          <a:prstGeom prst="ellipse">
            <a:avLst/>
          </a:prstGeom>
          <a:solidFill>
            <a:srgbClr val="F05C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1</a:t>
            </a: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23529A86-6A59-8EA6-5A17-5644244DE29A}"/>
              </a:ext>
            </a:extLst>
          </p:cNvPr>
          <p:cNvSpPr/>
          <p:nvPr/>
        </p:nvSpPr>
        <p:spPr>
          <a:xfrm>
            <a:off x="6463574" y="3547845"/>
            <a:ext cx="533400" cy="533400"/>
          </a:xfrm>
          <a:prstGeom prst="ellipse">
            <a:avLst/>
          </a:prstGeom>
          <a:solidFill>
            <a:srgbClr val="F05C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2</a:t>
            </a: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653D5896-2FB8-BAA2-1C8B-D542080271A1}"/>
              </a:ext>
            </a:extLst>
          </p:cNvPr>
          <p:cNvSpPr/>
          <p:nvPr/>
        </p:nvSpPr>
        <p:spPr>
          <a:xfrm>
            <a:off x="9226075" y="3547845"/>
            <a:ext cx="533400" cy="533400"/>
          </a:xfrm>
          <a:prstGeom prst="ellipse">
            <a:avLst/>
          </a:prstGeom>
          <a:solidFill>
            <a:srgbClr val="F05C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3</a:t>
            </a: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5F9A9BAE-C225-AAA4-C600-A802E5755ED3}"/>
              </a:ext>
            </a:extLst>
          </p:cNvPr>
          <p:cNvSpPr/>
          <p:nvPr/>
        </p:nvSpPr>
        <p:spPr>
          <a:xfrm>
            <a:off x="11988576" y="3547845"/>
            <a:ext cx="533400" cy="533400"/>
          </a:xfrm>
          <a:prstGeom prst="ellipse">
            <a:avLst/>
          </a:prstGeom>
          <a:solidFill>
            <a:srgbClr val="F05C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4</a:t>
            </a: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6F798DCC-0D69-A865-6601-8EF56402726A}"/>
              </a:ext>
            </a:extLst>
          </p:cNvPr>
          <p:cNvSpPr/>
          <p:nvPr/>
        </p:nvSpPr>
        <p:spPr>
          <a:xfrm>
            <a:off x="14751076" y="3547845"/>
            <a:ext cx="533400" cy="533400"/>
          </a:xfrm>
          <a:prstGeom prst="ellipse">
            <a:avLst/>
          </a:prstGeom>
          <a:solidFill>
            <a:srgbClr val="F05C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5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382C52CF-86C9-06D4-3650-699457EB044D}"/>
              </a:ext>
            </a:extLst>
          </p:cNvPr>
          <p:cNvSpPr txBox="1"/>
          <p:nvPr/>
        </p:nvSpPr>
        <p:spPr>
          <a:xfrm>
            <a:off x="744022" y="9737551"/>
            <a:ext cx="1581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Note: Layout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B8B27-C44E-3391-E0FA-7C61742D61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4BA52368-ADB5-B61B-983D-14898484FD79}"/>
              </a:ext>
            </a:extLst>
          </p:cNvPr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>
            <a:extLst>
              <a:ext uri="{FF2B5EF4-FFF2-40B4-BE49-F238E27FC236}">
                <a16:creationId xmlns:a16="http://schemas.microsoft.com/office/drawing/2014/main" id="{0E452820-6FAE-8B1B-0AA4-970043634DAD}"/>
              </a:ext>
            </a:extLst>
          </p:cNvPr>
          <p:cNvSpPr txBox="1"/>
          <p:nvPr/>
        </p:nvSpPr>
        <p:spPr>
          <a:xfrm>
            <a:off x="744023" y="638808"/>
            <a:ext cx="14153084" cy="8369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900" dirty="0">
                <a:solidFill>
                  <a:srgbClr val="000000"/>
                </a:solidFill>
                <a:latin typeface="Muli Ultra-Bold"/>
              </a:rPr>
              <a:t>Business Growth Strategy Template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7B9CA681-B276-111C-B875-07358FB3CEF9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One-Page Template - The Why, What, and How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7299C09E-5A71-B7BA-AE15-173580C5BA74}"/>
              </a:ext>
            </a:extLst>
          </p:cNvPr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68F08A80-E8BB-37EA-1DA6-F52304171C62}"/>
              </a:ext>
            </a:extLst>
          </p:cNvPr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aphicFrame>
        <p:nvGraphicFramePr>
          <p:cNvPr id="59" name="Tabelle 58">
            <a:extLst>
              <a:ext uri="{FF2B5EF4-FFF2-40B4-BE49-F238E27FC236}">
                <a16:creationId xmlns:a16="http://schemas.microsoft.com/office/drawing/2014/main" id="{B5A1D46D-5FC5-2C41-CA95-576C627897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274148"/>
              </p:ext>
            </p:extLst>
          </p:nvPr>
        </p:nvGraphicFramePr>
        <p:xfrm>
          <a:off x="744022" y="2171700"/>
          <a:ext cx="16508928" cy="7023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488">
                  <a:extLst>
                    <a:ext uri="{9D8B030D-6E8A-4147-A177-3AD203B41FA5}">
                      <a16:colId xmlns:a16="http://schemas.microsoft.com/office/drawing/2014/main" val="2163337992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2476225579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1006707960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374226514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1424907543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1598507365"/>
                    </a:ext>
                  </a:extLst>
                </a:gridCol>
              </a:tblGrid>
              <a:tr h="1263415">
                <a:tc>
                  <a:txBody>
                    <a:bodyPr/>
                    <a:lstStyle/>
                    <a:p>
                      <a:r>
                        <a:rPr lang="de-DE" sz="3600" kern="1200" dirty="0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Why</a:t>
                      </a:r>
                      <a:endParaRPr lang="de-DE" sz="2800" kern="1200" dirty="0">
                        <a:solidFill>
                          <a:schemeClr val="bg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C2E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Put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overarching</a:t>
                      </a: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ambition</a:t>
                      </a: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here</a:t>
                      </a:r>
                      <a:endParaRPr lang="de-DE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231313"/>
                  </a:ext>
                </a:extLst>
              </a:tr>
              <a:tr h="244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36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What</a:t>
                      </a:r>
                      <a:endParaRPr lang="de-DE" sz="3600" b="1" kern="1200" dirty="0">
                        <a:solidFill>
                          <a:schemeClr val="bg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C2E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1800" b="1" kern="1200" dirty="0">
                        <a:solidFill>
                          <a:schemeClr val="tx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99869"/>
                  </a:ext>
                </a:extLst>
              </a:tr>
              <a:tr h="828000">
                <a:tc row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36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3600" b="1" kern="1200" dirty="0">
                        <a:solidFill>
                          <a:schemeClr val="bg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C2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B5D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494252"/>
                  </a:ext>
                </a:extLst>
              </a:tr>
              <a:tr h="828000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2400" b="1" kern="1200" dirty="0">
                        <a:solidFill>
                          <a:schemeClr val="bg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 2</a:t>
                      </a: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514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714918"/>
                  </a:ext>
                </a:extLst>
              </a:tr>
              <a:tr h="82800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 3</a:t>
                      </a: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A43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335222"/>
                  </a:ext>
                </a:extLst>
              </a:tr>
              <a:tr h="82800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 4</a:t>
                      </a: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A86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859958"/>
                  </a:ext>
                </a:extLst>
              </a:tr>
            </a:tbl>
          </a:graphicData>
        </a:graphic>
      </p:graphicFrame>
      <p:sp>
        <p:nvSpPr>
          <p:cNvPr id="60" name="Ellipse 59">
            <a:extLst>
              <a:ext uri="{FF2B5EF4-FFF2-40B4-BE49-F238E27FC236}">
                <a16:creationId xmlns:a16="http://schemas.microsoft.com/office/drawing/2014/main" id="{4039B530-6E50-5D31-7F5B-928B09EC3000}"/>
              </a:ext>
            </a:extLst>
          </p:cNvPr>
          <p:cNvSpPr/>
          <p:nvPr/>
        </p:nvSpPr>
        <p:spPr>
          <a:xfrm>
            <a:off x="3701073" y="3547845"/>
            <a:ext cx="533400" cy="533400"/>
          </a:xfrm>
          <a:prstGeom prst="ellipse">
            <a:avLst/>
          </a:prstGeom>
          <a:solidFill>
            <a:srgbClr val="C8C2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1</a:t>
            </a: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FEDF3931-996F-3DED-FCF0-B8E85F6072E5}"/>
              </a:ext>
            </a:extLst>
          </p:cNvPr>
          <p:cNvSpPr/>
          <p:nvPr/>
        </p:nvSpPr>
        <p:spPr>
          <a:xfrm>
            <a:off x="6463574" y="3547845"/>
            <a:ext cx="533400" cy="533400"/>
          </a:xfrm>
          <a:prstGeom prst="ellipse">
            <a:avLst/>
          </a:prstGeom>
          <a:solidFill>
            <a:srgbClr val="C8C2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2</a:t>
            </a: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B4E9A591-A934-E715-ACAE-BE8A0A259B21}"/>
              </a:ext>
            </a:extLst>
          </p:cNvPr>
          <p:cNvSpPr/>
          <p:nvPr/>
        </p:nvSpPr>
        <p:spPr>
          <a:xfrm>
            <a:off x="9226075" y="3547845"/>
            <a:ext cx="533400" cy="533400"/>
          </a:xfrm>
          <a:prstGeom prst="ellipse">
            <a:avLst/>
          </a:prstGeom>
          <a:solidFill>
            <a:srgbClr val="C8C2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3</a:t>
            </a: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756F7250-54E1-D27C-821D-09F8E6264858}"/>
              </a:ext>
            </a:extLst>
          </p:cNvPr>
          <p:cNvSpPr/>
          <p:nvPr/>
        </p:nvSpPr>
        <p:spPr>
          <a:xfrm>
            <a:off x="11988576" y="3547845"/>
            <a:ext cx="533400" cy="533400"/>
          </a:xfrm>
          <a:prstGeom prst="ellipse">
            <a:avLst/>
          </a:prstGeom>
          <a:solidFill>
            <a:srgbClr val="C8C2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4</a:t>
            </a: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B26F0515-4127-8A99-AB82-2D432D3AE769}"/>
              </a:ext>
            </a:extLst>
          </p:cNvPr>
          <p:cNvSpPr/>
          <p:nvPr/>
        </p:nvSpPr>
        <p:spPr>
          <a:xfrm>
            <a:off x="14751076" y="3547845"/>
            <a:ext cx="533400" cy="533400"/>
          </a:xfrm>
          <a:prstGeom prst="ellipse">
            <a:avLst/>
          </a:prstGeom>
          <a:solidFill>
            <a:srgbClr val="C8C2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5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A86677D7-D1C0-97E1-5DE1-E8DF92986503}"/>
              </a:ext>
            </a:extLst>
          </p:cNvPr>
          <p:cNvSpPr txBox="1"/>
          <p:nvPr/>
        </p:nvSpPr>
        <p:spPr>
          <a:xfrm>
            <a:off x="744022" y="9737551"/>
            <a:ext cx="1581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Note: Layout 2</a:t>
            </a:r>
          </a:p>
        </p:txBody>
      </p:sp>
    </p:spTree>
    <p:extLst>
      <p:ext uri="{BB962C8B-B14F-4D97-AF65-F5344CB8AC3E}">
        <p14:creationId xmlns:p14="http://schemas.microsoft.com/office/powerpoint/2010/main" val="3838885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947EF3-640A-F846-4F6C-2CE5240662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C824EE7C-4BAB-167C-8E08-1F7F54776162}"/>
              </a:ext>
            </a:extLst>
          </p:cNvPr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>
            <a:extLst>
              <a:ext uri="{FF2B5EF4-FFF2-40B4-BE49-F238E27FC236}">
                <a16:creationId xmlns:a16="http://schemas.microsoft.com/office/drawing/2014/main" id="{D96D309D-758B-4553-DC74-170742C161AD}"/>
              </a:ext>
            </a:extLst>
          </p:cNvPr>
          <p:cNvSpPr txBox="1"/>
          <p:nvPr/>
        </p:nvSpPr>
        <p:spPr>
          <a:xfrm>
            <a:off x="744023" y="638808"/>
            <a:ext cx="14153084" cy="8369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900" dirty="0">
                <a:solidFill>
                  <a:srgbClr val="000000"/>
                </a:solidFill>
                <a:latin typeface="Muli Ultra-Bold"/>
              </a:rPr>
              <a:t>Business Growth Strategy Template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C54B398B-86B1-E361-6D94-2A09D5CBB0FC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One-Page Template - The Why, What, and How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42D7D730-EF81-3F35-92ED-5DCEE1C0BD2B}"/>
              </a:ext>
            </a:extLst>
          </p:cNvPr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186C43F3-25E5-AACE-AC50-C97275E9BCF9}"/>
              </a:ext>
            </a:extLst>
          </p:cNvPr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aphicFrame>
        <p:nvGraphicFramePr>
          <p:cNvPr id="59" name="Tabelle 58">
            <a:extLst>
              <a:ext uri="{FF2B5EF4-FFF2-40B4-BE49-F238E27FC236}">
                <a16:creationId xmlns:a16="http://schemas.microsoft.com/office/drawing/2014/main" id="{1DF919EE-D5BE-A182-B9F8-BAEC22B87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356251"/>
              </p:ext>
            </p:extLst>
          </p:nvPr>
        </p:nvGraphicFramePr>
        <p:xfrm>
          <a:off x="744022" y="2171700"/>
          <a:ext cx="16508928" cy="7023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488">
                  <a:extLst>
                    <a:ext uri="{9D8B030D-6E8A-4147-A177-3AD203B41FA5}">
                      <a16:colId xmlns:a16="http://schemas.microsoft.com/office/drawing/2014/main" val="2163337992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2476225579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1006707960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374226514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1424907543"/>
                    </a:ext>
                  </a:extLst>
                </a:gridCol>
                <a:gridCol w="2751488">
                  <a:extLst>
                    <a:ext uri="{9D8B030D-6E8A-4147-A177-3AD203B41FA5}">
                      <a16:colId xmlns:a16="http://schemas.microsoft.com/office/drawing/2014/main" val="1598507365"/>
                    </a:ext>
                  </a:extLst>
                </a:gridCol>
              </a:tblGrid>
              <a:tr h="1263415">
                <a:tc>
                  <a:txBody>
                    <a:bodyPr/>
                    <a:lstStyle/>
                    <a:p>
                      <a:r>
                        <a:rPr lang="de-DE" sz="3600" kern="1200" dirty="0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Why</a:t>
                      </a:r>
                      <a:endParaRPr lang="de-DE" sz="2800" kern="1200" dirty="0">
                        <a:solidFill>
                          <a:schemeClr val="bg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0B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Put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overarching</a:t>
                      </a: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ambition</a:t>
                      </a:r>
                      <a:r>
                        <a:rPr kumimoji="0" lang="de-DE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here</a:t>
                      </a:r>
                      <a:endParaRPr lang="de-DE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231313"/>
                  </a:ext>
                </a:extLst>
              </a:tr>
              <a:tr h="244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36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What</a:t>
                      </a:r>
                      <a:endParaRPr lang="de-DE" sz="3600" b="1" kern="1200" dirty="0">
                        <a:solidFill>
                          <a:schemeClr val="bg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0B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1800" b="1" kern="1200" dirty="0">
                        <a:solidFill>
                          <a:schemeClr val="tx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your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first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strategic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priority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99869"/>
                  </a:ext>
                </a:extLst>
              </a:tr>
              <a:tr h="828000">
                <a:tc row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3600" b="1" kern="1200" dirty="0" err="1">
                          <a:solidFill>
                            <a:schemeClr val="bg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3600" b="1" kern="1200" dirty="0">
                        <a:solidFill>
                          <a:schemeClr val="bg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0B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494252"/>
                  </a:ext>
                </a:extLst>
              </a:tr>
              <a:tr h="828000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2400" b="1" kern="1200" dirty="0">
                        <a:solidFill>
                          <a:schemeClr val="bg1"/>
                        </a:solidFill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2</a:t>
                      </a: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714918"/>
                  </a:ext>
                </a:extLst>
              </a:tr>
              <a:tr h="82800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3</a:t>
                      </a: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335222"/>
                  </a:ext>
                </a:extLst>
              </a:tr>
              <a:tr h="82800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Canva Sans Bold"/>
                          <a:ea typeface="+mn-ea"/>
                          <a:cs typeface="+mn-cs"/>
                        </a:rPr>
                        <a:t> 4</a:t>
                      </a: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Describe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de-D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nva Sans Bold"/>
                          <a:ea typeface="+mn-ea"/>
                          <a:cs typeface="+mn-cs"/>
                        </a:rPr>
                        <a:t>How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859958"/>
                  </a:ext>
                </a:extLst>
              </a:tr>
            </a:tbl>
          </a:graphicData>
        </a:graphic>
      </p:graphicFrame>
      <p:sp>
        <p:nvSpPr>
          <p:cNvPr id="60" name="Ellipse 59">
            <a:extLst>
              <a:ext uri="{FF2B5EF4-FFF2-40B4-BE49-F238E27FC236}">
                <a16:creationId xmlns:a16="http://schemas.microsoft.com/office/drawing/2014/main" id="{6E3602B8-1530-D2A1-1FEA-F4781B4CF849}"/>
              </a:ext>
            </a:extLst>
          </p:cNvPr>
          <p:cNvSpPr/>
          <p:nvPr/>
        </p:nvSpPr>
        <p:spPr>
          <a:xfrm>
            <a:off x="3701073" y="3547845"/>
            <a:ext cx="533400" cy="533400"/>
          </a:xfrm>
          <a:prstGeom prst="ellipse">
            <a:avLst/>
          </a:prstGeom>
          <a:solidFill>
            <a:srgbClr val="97D0B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1</a:t>
            </a: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78516F89-4C0A-AAFD-02C4-ECDCAF749522}"/>
              </a:ext>
            </a:extLst>
          </p:cNvPr>
          <p:cNvSpPr/>
          <p:nvPr/>
        </p:nvSpPr>
        <p:spPr>
          <a:xfrm>
            <a:off x="6463574" y="3547845"/>
            <a:ext cx="533400" cy="533400"/>
          </a:xfrm>
          <a:prstGeom prst="ellipse">
            <a:avLst/>
          </a:prstGeom>
          <a:solidFill>
            <a:srgbClr val="97D0B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2</a:t>
            </a: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2A14CE3A-62D0-65F2-7B0F-637E5623EE9B}"/>
              </a:ext>
            </a:extLst>
          </p:cNvPr>
          <p:cNvSpPr/>
          <p:nvPr/>
        </p:nvSpPr>
        <p:spPr>
          <a:xfrm>
            <a:off x="9226075" y="3547845"/>
            <a:ext cx="533400" cy="533400"/>
          </a:xfrm>
          <a:prstGeom prst="ellipse">
            <a:avLst/>
          </a:prstGeom>
          <a:solidFill>
            <a:srgbClr val="97D0B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3</a:t>
            </a: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4A48BCDC-6FCB-59FE-A904-AC840129F66A}"/>
              </a:ext>
            </a:extLst>
          </p:cNvPr>
          <p:cNvSpPr/>
          <p:nvPr/>
        </p:nvSpPr>
        <p:spPr>
          <a:xfrm>
            <a:off x="11988576" y="3547845"/>
            <a:ext cx="533400" cy="533400"/>
          </a:xfrm>
          <a:prstGeom prst="ellipse">
            <a:avLst/>
          </a:prstGeom>
          <a:solidFill>
            <a:srgbClr val="97D0B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4</a:t>
            </a: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4120645B-8DEE-4265-0738-2D35C756A1BD}"/>
              </a:ext>
            </a:extLst>
          </p:cNvPr>
          <p:cNvSpPr/>
          <p:nvPr/>
        </p:nvSpPr>
        <p:spPr>
          <a:xfrm>
            <a:off x="14751076" y="3547845"/>
            <a:ext cx="533400" cy="533400"/>
          </a:xfrm>
          <a:prstGeom prst="ellipse">
            <a:avLst/>
          </a:prstGeom>
          <a:solidFill>
            <a:srgbClr val="97D0B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5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3C90A1C2-36ED-D83C-E711-B70861235001}"/>
              </a:ext>
            </a:extLst>
          </p:cNvPr>
          <p:cNvSpPr txBox="1"/>
          <p:nvPr/>
        </p:nvSpPr>
        <p:spPr>
          <a:xfrm>
            <a:off x="744022" y="9737551"/>
            <a:ext cx="1581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Note: Layout 2</a:t>
            </a:r>
          </a:p>
        </p:txBody>
      </p:sp>
    </p:spTree>
    <p:extLst>
      <p:ext uri="{BB962C8B-B14F-4D97-AF65-F5344CB8AC3E}">
        <p14:creationId xmlns:p14="http://schemas.microsoft.com/office/powerpoint/2010/main" val="2569545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Benutzerdefiniert</PresentationFormat>
  <Paragraphs>87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Canva Sans Bold</vt:lpstr>
      <vt:lpstr>Muli Ultra-Bold</vt:lpstr>
      <vt:lpstr>Arial</vt:lpstr>
      <vt:lpstr>Calibri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Business Growth Strategy</dc:title>
  <dc:creator>StrategyPunk.com</dc:creator>
  <cp:lastModifiedBy>Thomas Kriete</cp:lastModifiedBy>
  <cp:revision>14</cp:revision>
  <dcterms:created xsi:type="dcterms:W3CDTF">2006-08-16T00:00:00Z</dcterms:created>
  <dcterms:modified xsi:type="dcterms:W3CDTF">2024-02-07T16:36:29Z</dcterms:modified>
  <dc:identifier>DAFs1ugOQp4</dc:identifier>
</cp:coreProperties>
</file>