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E9"/>
    <a:srgbClr val="EFDEA2"/>
    <a:srgbClr val="FEFEFE"/>
    <a:srgbClr val="F4FDFE"/>
    <a:srgbClr val="3B5A6F"/>
    <a:srgbClr val="98C0C7"/>
    <a:srgbClr val="D2DFE6"/>
    <a:srgbClr val="FFFEF9"/>
    <a:srgbClr val="CBD1D5"/>
    <a:srgbClr val="F1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ABB Group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ABB Group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27227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leader in smart electrification and automation, with over $29 billion in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innovation pipeline in robotics and industrial automation.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Established customer relationships with high switching costs.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Decentralized structure for enhanced agility and customer focus.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8" y="4557227"/>
            <a:ext cx="2735422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Complex organizational structure with high corporate costs affecting margins.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Lagging growth and profitability in divisions like Power Grids.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Exposure to cyclical markets such as oil, gas, and construction.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147377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Benefit from trends in automation, urbanization, and EV adoption.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Cross-selling to the install base to boost recurring revenues.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Strategic mergers and acquisitions for organic growth enhancement.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Leverage software platforms for efficiency gains and data monetization.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86976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 from Siemens, Schneider Electric, and Emerson.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trade tensions impacting global growth and supply chains.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Commoditization risk in portfolios affecting prices and margins.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Foreign exchange volatility due to a global operational footprint.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Benutzerdefiniert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Calibri</vt:lpstr>
      <vt:lpstr>Inter</vt:lpstr>
      <vt:lpstr>Now Bold</vt:lpstr>
      <vt:lpstr>Inter Bold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29</cp:revision>
  <dcterms:created xsi:type="dcterms:W3CDTF">2006-08-16T00:00:00Z</dcterms:created>
  <dcterms:modified xsi:type="dcterms:W3CDTF">2024-02-14T22:35:30Z</dcterms:modified>
  <dc:identifier>DAF0xcmkBd8</dc:identifier>
</cp:coreProperties>
</file>