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9FE"/>
    <a:srgbClr val="FEFDFE"/>
    <a:srgbClr val="BEE6F0"/>
    <a:srgbClr val="ECF7FC"/>
    <a:srgbClr val="777565"/>
    <a:srgbClr val="FCFBE9"/>
    <a:srgbClr val="EFDEA2"/>
    <a:srgbClr val="FEFEFE"/>
    <a:srgbClr val="F4FDFE"/>
    <a:srgbClr val="3B5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AMD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AMD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132893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Technology leadership in cutting-edge processors and graphics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product execution and competitive roadmap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Visionary management team driving engineering innovations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Strategic foundry partnerships enabling advanced manufacturing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8" y="4557227"/>
            <a:ext cx="2735422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Lagging brand recognition compared to rival Intel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enterprise adoption and data center market share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Inventory and supply chain management challenges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Stock volatility with beta near 2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08311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Major growth potential in data center, HPC and gaming markets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Leading position in high-growth edge computing space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PC market resurgence fueling client processor business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2832518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Increasing competition from Intel and Nvidia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Reliance on third-party suppliers for components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Sensitivity to macroeconomic conditions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Risk of technological obsolescence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Benutzerdefiniert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</vt:lpstr>
      <vt:lpstr>Now</vt:lpstr>
      <vt:lpstr>Calibri</vt:lpstr>
      <vt:lpstr>Inter Bold</vt:lpstr>
      <vt:lpstr>Now Bold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31</cp:revision>
  <dcterms:created xsi:type="dcterms:W3CDTF">2006-08-16T00:00:00Z</dcterms:created>
  <dcterms:modified xsi:type="dcterms:W3CDTF">2024-02-16T20:18:04Z</dcterms:modified>
  <dc:identifier>DAF0xcmkBd8</dc:identifier>
</cp:coreProperties>
</file>