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7C0"/>
    <a:srgbClr val="E3F0F1"/>
    <a:srgbClr val="555638"/>
    <a:srgbClr val="ACC4CD"/>
    <a:srgbClr val="E5DEC3"/>
    <a:srgbClr val="81B6C4"/>
    <a:srgbClr val="98C9D2"/>
    <a:srgbClr val="D3D4CF"/>
    <a:srgbClr val="7E796D"/>
    <a:srgbClr val="E5E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Lululemon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Lululemon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737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brand loyalty with quality yoga and athletic wear.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Omnichannel strategy offers customer convenience.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Regular product innovation maintains brand freshness.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Vertical integration controls quality and demand response.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473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Reliance on female yoga wear limits market scope.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prices reduce broader market appeal.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Physical store dependence risky amid changing shopping habits.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Offshore production and executive turnover pose operational risks.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19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potential in men's athleticwear.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Opportunity to expand product lines and categories.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Untapped markets in China and Europe.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Digital expansion and strategic partnerships can boost sales.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3098242" cy="4737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from established and niche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Athleisure market saturation pressures pricing.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Changing consumer habits among younger generations.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downturns and global risks could affect performance.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Arial</vt:lpstr>
      <vt:lpstr>Now</vt:lpstr>
      <vt:lpstr>Now Bold</vt:lpstr>
      <vt:lpstr>Calibri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32</cp:revision>
  <dcterms:created xsi:type="dcterms:W3CDTF">2006-08-16T00:00:00Z</dcterms:created>
  <dcterms:modified xsi:type="dcterms:W3CDTF">2024-02-05T21:13:32Z</dcterms:modified>
  <dc:identifier>DAF0xcmkBd8</dc:identifier>
</cp:coreProperties>
</file>