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B35"/>
    <a:srgbClr val="7AC735"/>
    <a:srgbClr val="FFC21A"/>
    <a:srgbClr val="EBF9FE"/>
    <a:srgbClr val="FEFDFE"/>
    <a:srgbClr val="BEE6F0"/>
    <a:srgbClr val="ECF7FC"/>
    <a:srgbClr val="777565"/>
    <a:srgbClr val="FCFBE9"/>
    <a:srgbClr val="EFD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Peloton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238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Peloton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132893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Category creator for connected home fitness experience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Highly differentiated product portfolio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Thriving instructor-led content ecosystem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brand awareness and member loyalty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Robust data analytics on member workout patterns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8" y="4557227"/>
            <a:ext cx="2735422" cy="3424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Steep losses and negative cash flow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Supply chain disruption risks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High fixed costs and inventory glut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Executive turnover and cost structure optimization challenges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008311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International expansion with localized content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New product introductions like Peloton Row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Partnerships with hospitality, corporate wellness sectors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Improving affordability for mass-market consumers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1" y="4557227"/>
            <a:ext cx="2832518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Slowing sales growth and market saturation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Competition from lower-priced fitness tech alternatives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Reduced consumer discretionary spending in economic downturns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Ongoing post-pandemic normalization of gym demand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Benutzerdefiniert</PresentationFormat>
  <Paragraphs>32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</vt:lpstr>
      <vt:lpstr>Calibri</vt:lpstr>
      <vt:lpstr>Inter Bold</vt:lpstr>
      <vt:lpstr>Now Bold</vt:lpstr>
      <vt:lpstr>Inter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35</cp:revision>
  <dcterms:created xsi:type="dcterms:W3CDTF">2006-08-16T00:00:00Z</dcterms:created>
  <dcterms:modified xsi:type="dcterms:W3CDTF">2024-02-25T19:38:27Z</dcterms:modified>
  <dc:identifier>DAF0xcmkBd8</dc:identifier>
</cp:coreProperties>
</file>