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CC8"/>
    <a:srgbClr val="E5D900"/>
    <a:srgbClr val="E5DEC3"/>
    <a:srgbClr val="81B6C4"/>
    <a:srgbClr val="98C9D2"/>
    <a:srgbClr val="D3D4CF"/>
    <a:srgbClr val="7E796D"/>
    <a:srgbClr val="E5E1D0"/>
    <a:srgbClr val="B4A996"/>
    <a:srgbClr val="B1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2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Puma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Puma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469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Iconic brand identity tied to sports performance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Innovative product designs and technologies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production and distribution infrastructure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financial position and profitability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Strategic partnerships and sponsorships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Smaller scale than leading rivals Nike and Adidas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presence in crucial US market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Dependence on independent manufacturers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Fluctuating profit margins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365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middle-class populations in emerging markets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of e-commerce and digital marketing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Increasing demand for athleisure/lifestyle apparel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Focus on sustainable manufacturing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Intensifying competition for market share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Political and economic uncertainty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production costs and inflation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Counterfeiting of products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Benutzerdefiniert</PresentationFormat>
  <Paragraphs>32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Arial</vt:lpstr>
      <vt:lpstr>Inter Bold</vt:lpstr>
      <vt:lpstr>Inter</vt:lpstr>
      <vt:lpstr>Calibri</vt:lpstr>
      <vt:lpstr>Now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31</cp:revision>
  <dcterms:created xsi:type="dcterms:W3CDTF">2006-08-16T00:00:00Z</dcterms:created>
  <dcterms:modified xsi:type="dcterms:W3CDTF">2024-02-03T21:12:55Z</dcterms:modified>
  <dc:identifier>DAF0xcmkBd8</dc:identifier>
</cp:coreProperties>
</file>