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1FB"/>
    <a:srgbClr val="F2EEDD"/>
    <a:srgbClr val="072538"/>
    <a:srgbClr val="DCC294"/>
    <a:srgbClr val="084B72"/>
    <a:srgbClr val="9D9D89"/>
    <a:srgbClr val="F6EFD8"/>
    <a:srgbClr val="D3D4CF"/>
    <a:srgbClr val="7E796D"/>
    <a:srgbClr val="E5E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Salesforce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45436" y="405540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Salesforce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76984" y="4257693"/>
            <a:ext cx="3312972" cy="4732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Cloud pioneer with over 20 years of expertise, leading in CRM and enterprise SaaS.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Comprehensive, integrated product portfolio offering a 360-degree customer view.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Highly customizable platform with a massive ecosystem of over 5,000 app developers.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Strong brand recognition, long-term customer relationships, and visionary leadership.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265" y="4255983"/>
            <a:ext cx="3134729" cy="4732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Complex pricing schemes and a steep learning curve for new users.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Potential brand dilution from expanding into diverse technology sectors.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Reliance on key personnel for strategic direction, impacting execution if lost.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Narrow profit margins and reliance on acquisitions for growth, with organic expansion slowing.</a:t>
            </a: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257439"/>
            <a:ext cx="3349573" cy="4732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Growing demand for digital transformation with increasing SaaS spend.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Expanding presence in Asia Pacific and Latin America, developing vertical-specific solutions.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Investing in AI capabilities and the Einstein platform for automation.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Tapping growth in the business collaboration market and pursuing innovation through Salesforce Ventures.</a:t>
            </a: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01104" y="4254007"/>
            <a:ext cx="3034159" cy="6732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Growing competition from SaaS vendors offering specialized point solutions.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Shifting buyer preferences towards bundled apps at lower price points.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Pressure to reduce pricing and improve ROI in economic downturns.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Heightened scrutiny of data privacy and security, requiring robust governance.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C2447">
                  <a:alpha val="69804"/>
                </a:srgbClr>
              </a:solidFill>
              <a:latin typeface="Inter"/>
            </a:endParaRP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C2447">
                  <a:alpha val="69804"/>
                </a:srgbClr>
              </a:solidFill>
              <a:latin typeface="Inter"/>
            </a:endParaRP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C2447">
                  <a:alpha val="69804"/>
                </a:srgbClr>
              </a:solidFill>
              <a:latin typeface="Inter"/>
            </a:endParaRP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Benutzerdefiniert</PresentationFormat>
  <Paragraphs>33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Inter</vt:lpstr>
      <vt:lpstr>Calibri</vt:lpstr>
      <vt:lpstr>Now</vt:lpstr>
      <vt:lpstr>Inter Bold</vt:lpstr>
      <vt:lpstr>Arial</vt:lpstr>
      <vt:lpstr>Now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29</cp:revision>
  <dcterms:created xsi:type="dcterms:W3CDTF">2006-08-16T00:00:00Z</dcterms:created>
  <dcterms:modified xsi:type="dcterms:W3CDTF">2024-02-11T19:31:04Z</dcterms:modified>
  <dc:identifier>DAF0xcmkBd8</dc:identifier>
</cp:coreProperties>
</file>