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4FDFE"/>
    <a:srgbClr val="3B5A6F"/>
    <a:srgbClr val="98C0C7"/>
    <a:srgbClr val="D2DFE6"/>
    <a:srgbClr val="FFFEF9"/>
    <a:srgbClr val="CBD1D5"/>
    <a:srgbClr val="F1F0EC"/>
    <a:srgbClr val="99A7BA"/>
    <a:srgbClr val="FFF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Fastly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Fastly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80" y="4557227"/>
            <a:ext cx="2848808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Advanced global edge network with strategic POPs.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Developer-friendly, innovative app development platform.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Stable blue-chip enterprise customer base.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Fast, reliable content delivery and strong security products.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8" y="4557227"/>
            <a:ext cx="2735422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Not profitable, with significant net losses.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Intense competition from cloud providers and CDN rivals.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product range outside core services.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New executive team and reliance on large customers.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147377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Growing CDN market and edge computing adoption.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Expansion of developer services and cloud security market.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Benefiting from 5G and IoT expansion.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Potential for international growth and market tailoring.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1" y="4557227"/>
            <a:ext cx="3013549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Increased competition from startups and large vendors.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Macro-economic challenges potentially reducing IT spending.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Price sensitivity affecting premium pricing.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Risk of security incidents and technology shifts reducing demand.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Benutzerdefiniert</PresentationFormat>
  <Paragraphs>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Calibri</vt:lpstr>
      <vt:lpstr>Inter</vt:lpstr>
      <vt:lpstr>Now Bold</vt:lpstr>
      <vt:lpstr>Arial</vt:lpstr>
      <vt:lpstr>Now</vt:lpstr>
      <vt:lpstr>Inter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28</cp:revision>
  <dcterms:created xsi:type="dcterms:W3CDTF">2006-08-16T00:00:00Z</dcterms:created>
  <dcterms:modified xsi:type="dcterms:W3CDTF">2024-02-13T18:01:37Z</dcterms:modified>
  <dc:identifier>DAF0xcmkBd8</dc:identifier>
</cp:coreProperties>
</file>