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00"/>
    <a:srgbClr val="FD4B35"/>
    <a:srgbClr val="7AC735"/>
    <a:srgbClr val="FFC21A"/>
    <a:srgbClr val="EBF9FE"/>
    <a:srgbClr val="FEFDFE"/>
    <a:srgbClr val="BEE6F0"/>
    <a:srgbClr val="ECF7FC"/>
    <a:srgbClr val="777565"/>
    <a:srgbClr val="FC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Amazon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Amazon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132893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&amp; Service: Trusted brand with excellent customer service.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Product Range: Wide assortment across numerous categories.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Logistics: Efficient global delivery system.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Innovation: Leaders in tech advancements.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Financials: Strong economic foundation.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2904603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Costs: High operational expenses.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Regulatory Pressures: Subject to legal and antitrust scrutiny.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Seller Dependency: Reliance on third-party sellers.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Security Risks: Vulnerable to cyber threats.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Competition: Fierce market rivalry.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241482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Expansion: Entry into emerging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Acquisitions: Strategic growth through partnerships.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Tech Advancements: Investment in AI and machine learning.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IoT Growth: Expansion in smart device integration.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Eco-Friendly Focus: Increasing sustainable offerings.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2923030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Fluctuations: Impact on consumer spending.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Competition: Growing from both new and established players.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Regulatory Changes: Adverse effects from policy shifts.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Cybersecurity: Data breach risks.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Benutzerdefiniert</PresentationFormat>
  <Paragraphs>34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Inter Bold</vt:lpstr>
      <vt:lpstr>Now</vt:lpstr>
      <vt:lpstr>Calibri</vt:lpstr>
      <vt:lpstr>Now Bold</vt:lpstr>
      <vt:lpstr>Inter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36</cp:revision>
  <dcterms:created xsi:type="dcterms:W3CDTF">2006-08-16T00:00:00Z</dcterms:created>
  <dcterms:modified xsi:type="dcterms:W3CDTF">2024-03-05T20:42:28Z</dcterms:modified>
  <dc:identifier>DAF0xcmkBd8</dc:identifier>
</cp:coreProperties>
</file>