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29F"/>
    <a:srgbClr val="F6F8F5"/>
    <a:srgbClr val="FBF0F4"/>
    <a:srgbClr val="DEDBD6"/>
    <a:srgbClr val="12B2E4"/>
    <a:srgbClr val="FEB800"/>
    <a:srgbClr val="FD4B35"/>
    <a:srgbClr val="7AC735"/>
    <a:srgbClr val="FFC21A"/>
    <a:srgbClr val="EB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506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Summary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Walmart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Walmart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462065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Massive scale and global presence with over 10,500 stores across 24 countries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Efficient supply chain and distribution network enabling low costs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Pricing power and strong brand reputation for affordability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Diversified revenue streams beyond retail (financial services, advertising, e-commerce)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3148229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Labor issues with low wages, poor benefits leading to high employee turnover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Vulnerability to cyber risks and data breaches with large customer data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E-commerce operations lagging behind rivals like Amazon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Overreliance on U.S. market for majority of revenues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6" y="4557227"/>
            <a:ext cx="3834327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Strengthening online capabilities to capitalize on $6.3 trillion e-commerce market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Expansion into new international markets like Asia, Africa, Middle East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Sustainability initiatives appealing to eco-conscious consumers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Leveraging data analytics and AI for personalization and optimization</a:t>
            </a:r>
            <a:endParaRPr lang="en-US" sz="20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0" y="4557227"/>
            <a:ext cx="3381430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Intense competition from e-commerce giants, discount retailers, and retail disruptors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Regulatory risks around labor, antitrust, environment, data privacy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Changing consumer preferences towards conscious consumerism and local businesses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downturns impacting consumer spending power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Benutzerdefiniert</PresentationFormat>
  <Paragraphs>32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Inter</vt:lpstr>
      <vt:lpstr>Calibri</vt:lpstr>
      <vt:lpstr>Now</vt:lpstr>
      <vt:lpstr>Arial</vt:lpstr>
      <vt:lpstr>Inter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38</cp:revision>
  <dcterms:created xsi:type="dcterms:W3CDTF">2006-08-16T00:00:00Z</dcterms:created>
  <dcterms:modified xsi:type="dcterms:W3CDTF">2024-03-06T18:52:44Z</dcterms:modified>
  <dc:identifier>DAF0xcmkBd8</dc:identifier>
</cp:coreProperties>
</file>