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E"/>
    <a:srgbClr val="20D8EB"/>
    <a:srgbClr val="017D9B"/>
    <a:srgbClr val="45BBCD"/>
    <a:srgbClr val="005F8F"/>
    <a:srgbClr val="012B5F"/>
    <a:srgbClr val="42ABA7"/>
    <a:srgbClr val="0F171D"/>
    <a:srgbClr val="FF6B6B"/>
    <a:srgbClr val="E5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8320681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Stellantis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B44FAF-675C-E889-63EA-E79AB8FB2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83614"/>
            <a:ext cx="10709601" cy="61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71764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Stellantis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Governmental policies on emissions: Stellantis faces strict regulations across different markets, influencing vehicle design and market strategy.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Trade agreements and tariffs: Changes in trade policies, especially in the EU and US, affect Stellantis’ production costs and pricing strategies.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Subsidies for electric vehicles: Stellantis could benefit from government financial incentives in regions promoting eco-friendly cars.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Brexit implications: Brexit continues to affect Stellantis' operations regarding tariffs, supply chain disruptions, and regulatory compliance.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Global economic volatility: Economic downturns in key markets could impact consumer purchasing power and sales volumes.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Currency fluctuations: As a global company, Stellantis is exposed to risks associated with exchange rate variability.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Rising raw material costs: Increases in steel, aluminum, and other materials directly impact production costs.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Shifts in consumer spending: Economic recoveries could steer consumers towards higher-priced or technologically advanced models.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64906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Stellantis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Changing consumer preferences: There is a growing demand for electric and hybrid vehicles among environmentally conscious consumers.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Urbanization trends: Increased urbanization is influencing the types of vehicles in demand, such as compact cars.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Demographic shifts: Aging populations in developed markets could affect the demand for different types of vehicles.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Cultural influences on vehicle ownership: In some regions, cultural trends are shifting away from vehicle ownership in favor of sharing services.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576519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Stellantis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Advancements in electric vehicle technology: Stellantis is investing in electric and hybrid technologies to stay competitive.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Development of autonomous driving systems: The push towards self-driving cars presents opportunities and challenges for Stellantis.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Increased use of AI and machine learning: These technologies are integrated into vehicle systems for enhanced performance and safety.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Connectivity and infotainment systems: There is a rising expectation for advanced in-vehicle technology among consumers.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59572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Stellantis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Vehicle safety regulations: Compliance with international safety standards is mandatory and influences design and production.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Emissions standards: Stricter emissions regulations require significant investment in cleaner technology.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Labor laws: Operations worldwide are subject to varying labor laws, affecting workforce management.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Intellectual property rights: Protecting innovations in technology and design is crucial amidst fierce competition.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57091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Stellantis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Carbon footprint reduction: Stellantis is compelled to reduce production and vehicle operation emissions.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Waste management and recycling: Regulations and corporate responsibility push for improved recycling and waste management practices.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Resource scarcity: The availability of sustainable and affordable raw materials is increasingly critical.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Impact of climate change: Operational adjustments are necessary to mitigate risks related to changing weather patterns and natural disasters.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58048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Stellantis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Benutzerdefiniert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</vt:lpstr>
      <vt:lpstr>Arial</vt:lpstr>
      <vt:lpstr>Calibri</vt:lpstr>
      <vt:lpstr>Now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52</cp:revision>
  <dcterms:created xsi:type="dcterms:W3CDTF">2006-08-16T00:00:00Z</dcterms:created>
  <dcterms:modified xsi:type="dcterms:W3CDTF">2024-04-21T09:38:28Z</dcterms:modified>
  <dc:identifier>DAF0xcmkBd8</dc:identifier>
</cp:coreProperties>
</file>