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73" r:id="rId3"/>
    <p:sldId id="256" r:id="rId4"/>
  </p:sldIdLst>
  <p:sldSz cx="18288000" cy="10287000"/>
  <p:notesSz cx="6858000" cy="9144000"/>
  <p:embeddedFontLst>
    <p:embeddedFont>
      <p:font typeface="Inter" panose="020B0604020202020204" charset="0"/>
      <p:regular r:id="rId5"/>
    </p:embeddedFont>
    <p:embeddedFont>
      <p:font typeface="Inter Bold" panose="020B0604020202020204" charset="0"/>
      <p:regular r:id="rId6"/>
    </p:embeddedFont>
    <p:embeddedFont>
      <p:font typeface="Now" panose="020B0604020202020204" charset="0"/>
      <p:regular r:id="rId7"/>
    </p:embeddedFont>
    <p:embeddedFont>
      <p:font typeface="Now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7FE"/>
    <a:srgbClr val="51544E"/>
    <a:srgbClr val="BBE8F4"/>
    <a:srgbClr val="132D54"/>
    <a:srgbClr val="5BB1D1"/>
    <a:srgbClr val="010206"/>
    <a:srgbClr val="60629F"/>
    <a:srgbClr val="F6F8F5"/>
    <a:srgbClr val="FBF0F4"/>
    <a:srgbClr val="DE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B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latin typeface="Now Bold"/>
              </a:rPr>
              <a:t>Reddit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0468F3-F93E-1582-1BBC-754CFB29F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4661"/>
          <a:stretch/>
        </p:blipFill>
        <p:spPr>
          <a:xfrm>
            <a:off x="7315200" y="1926265"/>
            <a:ext cx="10210800" cy="6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553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Reddit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Reddit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219203"/>
            <a:ext cx="3523533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Engaged User Base: Reddit has millions of active and loyal users.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Diverse Content: The platform features a wide range of niche communities.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User-Generated Content: Reddit's content is primarily created by its users, enhancing authenticity.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Recognition: Reddit is well-known and established online.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69329" y="4219203"/>
            <a:ext cx="3097381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Content Moderation: Reddit struggles with moderating potentially harmful content.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Monetization: Its revenue sources like ads and subscriptions need diversification.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User Dependence: Reddit's success is closely tied to user engagement levels.</a:t>
            </a:r>
            <a:endParaRPr lang="en-US" sz="22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89303" y="4219203"/>
            <a:ext cx="3088476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Expansion: There's potential for Reddit to grow into new geographic areas.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Partnerships: Collaborations could provide new revenue streams and improve offerings.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Data Use: Leveraging user data can help with targeted advertising and personalized content.</a:t>
            </a:r>
            <a:endParaRPr lang="en-US" sz="22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69" y="4219203"/>
            <a:ext cx="3209281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Social Media Competition: Platforms like Facebook and Twitter pose significant competition.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Issues: Increasing legal scrutiny requires Reddit to adapt.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Cybersecurity Risks: Security and privacy concerns are pivotal, with breaches potentially harming reputation.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Benutzerdefiniert</PresentationFormat>
  <Paragraphs>33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Now</vt:lpstr>
      <vt:lpstr>Inter</vt:lpstr>
      <vt:lpstr>Inter Bold</vt:lpstr>
      <vt:lpstr>Now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43</cp:revision>
  <dcterms:created xsi:type="dcterms:W3CDTF">2006-08-16T00:00:00Z</dcterms:created>
  <dcterms:modified xsi:type="dcterms:W3CDTF">2024-04-23T19:29:51Z</dcterms:modified>
  <dc:identifier>DAF0xcmkBd8</dc:identifier>
</cp:coreProperties>
</file>