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92" r:id="rId2"/>
    <p:sldId id="293" r:id="rId3"/>
  </p:sldIdLst>
  <p:sldSz cx="18288000" cy="10287000"/>
  <p:notesSz cx="6858000" cy="9144000"/>
  <p:embeddedFontLst>
    <p:embeddedFont>
      <p:font typeface="Georgia" panose="02040502050405020303" pitchFamily="18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2F2"/>
    <a:srgbClr val="4F81BD"/>
    <a:srgbClr val="C9DDFB"/>
    <a:srgbClr val="1D476A"/>
    <a:srgbClr val="0C1D2D"/>
    <a:srgbClr val="3578AB"/>
    <a:srgbClr val="00A7F2"/>
    <a:srgbClr val="BD392F"/>
    <a:srgbClr val="9BBB5C"/>
    <a:srgbClr val="F29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8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7BB9C-5A4D-469E-B65B-1C4839688F48}" type="datetimeFigureOut">
              <a:rPr lang="de-DE" smtClean="0"/>
              <a:t>21.09.2025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3DE900-0B3F-4045-899C-BE93DA8830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56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036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77E94F-2006-71C7-F1B8-70413AE8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ACF4DE2C-04EB-CA44-E3CD-6AA3F8D80CD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136CFBD-7C11-0F9E-69DB-2C97516E8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23D7442-79FB-5A49-E87C-D8B8A25A5F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3DE900-0B3F-4045-899C-BE93DA88306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194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3BEA1A9-8D8E-9225-E395-6DAE590DFE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207F77BC-C902-DC31-3AE0-A7259D011623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Competitor Benchmark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2EE2E8BD-9CBE-AB78-2F64-2B9552C3549B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Map your market position against competitors in minutes</a:t>
            </a:r>
            <a:endParaRPr lang="en-US" sz="2599" b="1" dirty="0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0D9EC17A-4330-9F6F-FFB1-9EBC71A4039F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D70F00FF-DAFC-151E-21A9-55A4E7F39454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301F3AF8-42A1-8D62-D1AF-A2C1FA88D236}"/>
              </a:ext>
            </a:extLst>
          </p:cNvPr>
          <p:cNvGrpSpPr/>
          <p:nvPr/>
        </p:nvGrpSpPr>
        <p:grpSpPr>
          <a:xfrm>
            <a:off x="712371" y="2143127"/>
            <a:ext cx="12546374" cy="4998984"/>
            <a:chOff x="457201" y="2143127"/>
            <a:chExt cx="12801544" cy="4998984"/>
          </a:xfrm>
        </p:grpSpPr>
        <p:sp>
          <p:nvSpPr>
            <p:cNvPr id="2" name="Shape 1">
              <a:extLst>
                <a:ext uri="{FF2B5EF4-FFF2-40B4-BE49-F238E27FC236}">
                  <a16:creationId xmlns:a16="http://schemas.microsoft.com/office/drawing/2014/main" id="{D9DD5C6D-F1B1-6C95-A339-6C23D5C8DFA4}"/>
                </a:ext>
              </a:extLst>
            </p:cNvPr>
            <p:cNvSpPr/>
            <p:nvPr/>
          </p:nvSpPr>
          <p:spPr>
            <a:xfrm>
              <a:off x="457201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3" name="Text 2">
              <a:extLst>
                <a:ext uri="{FF2B5EF4-FFF2-40B4-BE49-F238E27FC236}">
                  <a16:creationId xmlns:a16="http://schemas.microsoft.com/office/drawing/2014/main" id="{A304D5F3-EBB5-6B8B-5F98-99422DB8E0C1}"/>
                </a:ext>
              </a:extLst>
            </p:cNvPr>
            <p:cNvSpPr/>
            <p:nvPr/>
          </p:nvSpPr>
          <p:spPr>
            <a:xfrm>
              <a:off x="457201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Company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Shape 3">
              <a:extLst>
                <a:ext uri="{FF2B5EF4-FFF2-40B4-BE49-F238E27FC236}">
                  <a16:creationId xmlns:a16="http://schemas.microsoft.com/office/drawing/2014/main" id="{005ADFFE-B1E4-641F-6B33-B8A2E4570DD4}"/>
                </a:ext>
              </a:extLst>
            </p:cNvPr>
            <p:cNvSpPr/>
            <p:nvPr/>
          </p:nvSpPr>
          <p:spPr>
            <a:xfrm>
              <a:off x="2590783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5" name="Text 4">
              <a:extLst>
                <a:ext uri="{FF2B5EF4-FFF2-40B4-BE49-F238E27FC236}">
                  <a16:creationId xmlns:a16="http://schemas.microsoft.com/office/drawing/2014/main" id="{E65E86B1-C48E-5A7E-9B09-181D2B7F96A4}"/>
                </a:ext>
              </a:extLst>
            </p:cNvPr>
            <p:cNvSpPr/>
            <p:nvPr/>
          </p:nvSpPr>
          <p:spPr>
            <a:xfrm>
              <a:off x="2590783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1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Shape 5">
              <a:extLst>
                <a:ext uri="{FF2B5EF4-FFF2-40B4-BE49-F238E27FC236}">
                  <a16:creationId xmlns:a16="http://schemas.microsoft.com/office/drawing/2014/main" id="{051877AA-2A65-452B-C864-39D141864D82}"/>
                </a:ext>
              </a:extLst>
            </p:cNvPr>
            <p:cNvSpPr/>
            <p:nvPr/>
          </p:nvSpPr>
          <p:spPr>
            <a:xfrm>
              <a:off x="4724363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7" name="Text 6">
              <a:extLst>
                <a:ext uri="{FF2B5EF4-FFF2-40B4-BE49-F238E27FC236}">
                  <a16:creationId xmlns:a16="http://schemas.microsoft.com/office/drawing/2014/main" id="{B1B1232D-E39C-B195-085E-100702F998A3}"/>
                </a:ext>
              </a:extLst>
            </p:cNvPr>
            <p:cNvSpPr/>
            <p:nvPr/>
          </p:nvSpPr>
          <p:spPr>
            <a:xfrm>
              <a:off x="4724363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2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Shape 7">
              <a:extLst>
                <a:ext uri="{FF2B5EF4-FFF2-40B4-BE49-F238E27FC236}">
                  <a16:creationId xmlns:a16="http://schemas.microsoft.com/office/drawing/2014/main" id="{4500A43B-E370-D19F-1232-00B89C221A33}"/>
                </a:ext>
              </a:extLst>
            </p:cNvPr>
            <p:cNvSpPr/>
            <p:nvPr/>
          </p:nvSpPr>
          <p:spPr>
            <a:xfrm>
              <a:off x="6857945" y="2143127"/>
              <a:ext cx="2133638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9" name="Text 8">
              <a:extLst>
                <a:ext uri="{FF2B5EF4-FFF2-40B4-BE49-F238E27FC236}">
                  <a16:creationId xmlns:a16="http://schemas.microsoft.com/office/drawing/2014/main" id="{D8CD788A-A621-7116-2FE6-8B9155CC92B6}"/>
                </a:ext>
              </a:extLst>
            </p:cNvPr>
            <p:cNvSpPr/>
            <p:nvPr/>
          </p:nvSpPr>
          <p:spPr>
            <a:xfrm>
              <a:off x="6857945" y="2171081"/>
              <a:ext cx="2133638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3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Shape 9">
              <a:extLst>
                <a:ext uri="{FF2B5EF4-FFF2-40B4-BE49-F238E27FC236}">
                  <a16:creationId xmlns:a16="http://schemas.microsoft.com/office/drawing/2014/main" id="{20CE79FD-C769-BA46-D581-A712E813F51C}"/>
                </a:ext>
              </a:extLst>
            </p:cNvPr>
            <p:cNvSpPr/>
            <p:nvPr/>
          </p:nvSpPr>
          <p:spPr>
            <a:xfrm>
              <a:off x="8991583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1" name="Text 10">
              <a:extLst>
                <a:ext uri="{FF2B5EF4-FFF2-40B4-BE49-F238E27FC236}">
                  <a16:creationId xmlns:a16="http://schemas.microsoft.com/office/drawing/2014/main" id="{6B42D2AB-155E-C177-7A79-60BF2638DB92}"/>
                </a:ext>
              </a:extLst>
            </p:cNvPr>
            <p:cNvSpPr/>
            <p:nvPr/>
          </p:nvSpPr>
          <p:spPr>
            <a:xfrm>
              <a:off x="8991583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4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Shape 11">
              <a:extLst>
                <a:ext uri="{FF2B5EF4-FFF2-40B4-BE49-F238E27FC236}">
                  <a16:creationId xmlns:a16="http://schemas.microsoft.com/office/drawing/2014/main" id="{7CEE8933-C348-2898-3846-96CC5820D1D2}"/>
                </a:ext>
              </a:extLst>
            </p:cNvPr>
            <p:cNvSpPr/>
            <p:nvPr/>
          </p:nvSpPr>
          <p:spPr>
            <a:xfrm>
              <a:off x="11125163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3" name="Text 12">
              <a:extLst>
                <a:ext uri="{FF2B5EF4-FFF2-40B4-BE49-F238E27FC236}">
                  <a16:creationId xmlns:a16="http://schemas.microsoft.com/office/drawing/2014/main" id="{770E8238-366C-29E9-0BCC-79B81AB2BA73}"/>
                </a:ext>
              </a:extLst>
            </p:cNvPr>
            <p:cNvSpPr/>
            <p:nvPr/>
          </p:nvSpPr>
          <p:spPr>
            <a:xfrm>
              <a:off x="11125163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5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hape 13">
              <a:extLst>
                <a:ext uri="{FF2B5EF4-FFF2-40B4-BE49-F238E27FC236}">
                  <a16:creationId xmlns:a16="http://schemas.microsoft.com/office/drawing/2014/main" id="{C3C24A4F-3871-A807-6A5D-46A17AC683F5}"/>
                </a:ext>
              </a:extLst>
            </p:cNvPr>
            <p:cNvSpPr/>
            <p:nvPr/>
          </p:nvSpPr>
          <p:spPr>
            <a:xfrm>
              <a:off x="457201" y="2771776"/>
              <a:ext cx="2133582" cy="685800"/>
            </a:xfrm>
            <a:prstGeom prst="rect">
              <a:avLst/>
            </a:prstGeom>
            <a:solidFill>
              <a:srgbClr val="FFFFFF"/>
            </a:solidFill>
            <a:ln w="198">
              <a:solidFill>
                <a:srgbClr val="0066B3"/>
              </a:solidFill>
              <a:prstDash val="dash"/>
            </a:ln>
          </p:spPr>
        </p:sp>
        <p:sp>
          <p:nvSpPr>
            <p:cNvPr id="15" name="Text 14">
              <a:extLst>
                <a:ext uri="{FF2B5EF4-FFF2-40B4-BE49-F238E27FC236}">
                  <a16:creationId xmlns:a16="http://schemas.microsoft.com/office/drawing/2014/main" id="{6FEC96E1-FBEA-66DE-4FC6-D43AD39BB20F}"/>
                </a:ext>
              </a:extLst>
            </p:cNvPr>
            <p:cNvSpPr/>
            <p:nvPr/>
          </p:nvSpPr>
          <p:spPr>
            <a:xfrm>
              <a:off x="457201" y="2814017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Your Company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Shape 15">
              <a:extLst>
                <a:ext uri="{FF2B5EF4-FFF2-40B4-BE49-F238E27FC236}">
                  <a16:creationId xmlns:a16="http://schemas.microsoft.com/office/drawing/2014/main" id="{1292A0B3-7C3B-2ECA-D336-01D466895C9E}"/>
                </a:ext>
              </a:extLst>
            </p:cNvPr>
            <p:cNvSpPr/>
            <p:nvPr/>
          </p:nvSpPr>
          <p:spPr>
            <a:xfrm>
              <a:off x="3443233" y="29003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7" name="Shape 16">
              <a:extLst>
                <a:ext uri="{FF2B5EF4-FFF2-40B4-BE49-F238E27FC236}">
                  <a16:creationId xmlns:a16="http://schemas.microsoft.com/office/drawing/2014/main" id="{DEA47AE0-E664-A4BA-9A37-5B792A8437D7}"/>
                </a:ext>
              </a:extLst>
            </p:cNvPr>
            <p:cNvSpPr/>
            <p:nvPr/>
          </p:nvSpPr>
          <p:spPr>
            <a:xfrm>
              <a:off x="5576815" y="29003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8" name="Shape 17">
              <a:extLst>
                <a:ext uri="{FF2B5EF4-FFF2-40B4-BE49-F238E27FC236}">
                  <a16:creationId xmlns:a16="http://schemas.microsoft.com/office/drawing/2014/main" id="{496DDFC9-58C8-4645-2EE8-5CCDB9DECA84}"/>
                </a:ext>
              </a:extLst>
            </p:cNvPr>
            <p:cNvSpPr/>
            <p:nvPr/>
          </p:nvSpPr>
          <p:spPr>
            <a:xfrm>
              <a:off x="7710451" y="29003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9" name="Shape 18">
              <a:extLst>
                <a:ext uri="{FF2B5EF4-FFF2-40B4-BE49-F238E27FC236}">
                  <a16:creationId xmlns:a16="http://schemas.microsoft.com/office/drawing/2014/main" id="{8D02F902-E694-6C5A-7061-4D1DA805678C}"/>
                </a:ext>
              </a:extLst>
            </p:cNvPr>
            <p:cNvSpPr/>
            <p:nvPr/>
          </p:nvSpPr>
          <p:spPr>
            <a:xfrm>
              <a:off x="9844033" y="29003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0" name="Shape 19">
              <a:extLst>
                <a:ext uri="{FF2B5EF4-FFF2-40B4-BE49-F238E27FC236}">
                  <a16:creationId xmlns:a16="http://schemas.microsoft.com/office/drawing/2014/main" id="{CD0B6861-A6AC-C47A-6D3A-ACBA47CC8EF6}"/>
                </a:ext>
              </a:extLst>
            </p:cNvPr>
            <p:cNvSpPr/>
            <p:nvPr/>
          </p:nvSpPr>
          <p:spPr>
            <a:xfrm>
              <a:off x="11977615" y="29003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1" name="Shape 20">
              <a:extLst>
                <a:ext uri="{FF2B5EF4-FFF2-40B4-BE49-F238E27FC236}">
                  <a16:creationId xmlns:a16="http://schemas.microsoft.com/office/drawing/2014/main" id="{AAD8F69F-5435-FB0D-1C49-93C69C60B959}"/>
                </a:ext>
              </a:extLst>
            </p:cNvPr>
            <p:cNvSpPr/>
            <p:nvPr/>
          </p:nvSpPr>
          <p:spPr>
            <a:xfrm>
              <a:off x="457201" y="3457576"/>
              <a:ext cx="2133582" cy="6858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22" name="Text 21">
              <a:extLst>
                <a:ext uri="{FF2B5EF4-FFF2-40B4-BE49-F238E27FC236}">
                  <a16:creationId xmlns:a16="http://schemas.microsoft.com/office/drawing/2014/main" id="{CA047ECC-94F5-4472-3C38-9D3995398216}"/>
                </a:ext>
              </a:extLst>
            </p:cNvPr>
            <p:cNvSpPr/>
            <p:nvPr/>
          </p:nvSpPr>
          <p:spPr>
            <a:xfrm>
              <a:off x="457201" y="3499819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1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Shape 22">
              <a:extLst>
                <a:ext uri="{FF2B5EF4-FFF2-40B4-BE49-F238E27FC236}">
                  <a16:creationId xmlns:a16="http://schemas.microsoft.com/office/drawing/2014/main" id="{C8EB34EE-7C27-2534-31A4-D2A11E7427BC}"/>
                </a:ext>
              </a:extLst>
            </p:cNvPr>
            <p:cNvSpPr/>
            <p:nvPr/>
          </p:nvSpPr>
          <p:spPr>
            <a:xfrm>
              <a:off x="3443233" y="35861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4" name="Shape 23">
              <a:extLst>
                <a:ext uri="{FF2B5EF4-FFF2-40B4-BE49-F238E27FC236}">
                  <a16:creationId xmlns:a16="http://schemas.microsoft.com/office/drawing/2014/main" id="{6DA66CA2-D0B4-E635-2100-303503185495}"/>
                </a:ext>
              </a:extLst>
            </p:cNvPr>
            <p:cNvSpPr/>
            <p:nvPr/>
          </p:nvSpPr>
          <p:spPr>
            <a:xfrm>
              <a:off x="5576815" y="35861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5" name="Shape 24">
              <a:extLst>
                <a:ext uri="{FF2B5EF4-FFF2-40B4-BE49-F238E27FC236}">
                  <a16:creationId xmlns:a16="http://schemas.microsoft.com/office/drawing/2014/main" id="{21128183-1BEC-F555-2BF3-132724569FC6}"/>
                </a:ext>
              </a:extLst>
            </p:cNvPr>
            <p:cNvSpPr/>
            <p:nvPr/>
          </p:nvSpPr>
          <p:spPr>
            <a:xfrm>
              <a:off x="7710451" y="35861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26" name="Shape 25">
              <a:extLst>
                <a:ext uri="{FF2B5EF4-FFF2-40B4-BE49-F238E27FC236}">
                  <a16:creationId xmlns:a16="http://schemas.microsoft.com/office/drawing/2014/main" id="{DE6183AC-336D-1E52-6028-999F256A9CC7}"/>
                </a:ext>
              </a:extLst>
            </p:cNvPr>
            <p:cNvSpPr/>
            <p:nvPr/>
          </p:nvSpPr>
          <p:spPr>
            <a:xfrm>
              <a:off x="9844033" y="35861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27" name="Shape 26">
              <a:extLst>
                <a:ext uri="{FF2B5EF4-FFF2-40B4-BE49-F238E27FC236}">
                  <a16:creationId xmlns:a16="http://schemas.microsoft.com/office/drawing/2014/main" id="{2C45EB31-4B23-FAD9-0B52-1BC37B0B88FA}"/>
                </a:ext>
              </a:extLst>
            </p:cNvPr>
            <p:cNvSpPr/>
            <p:nvPr/>
          </p:nvSpPr>
          <p:spPr>
            <a:xfrm>
              <a:off x="11977615" y="35861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8" name="Shape 27">
              <a:extLst>
                <a:ext uri="{FF2B5EF4-FFF2-40B4-BE49-F238E27FC236}">
                  <a16:creationId xmlns:a16="http://schemas.microsoft.com/office/drawing/2014/main" id="{4C39E854-3E8E-0559-DFBD-93D7E4045A22}"/>
                </a:ext>
              </a:extLst>
            </p:cNvPr>
            <p:cNvSpPr/>
            <p:nvPr/>
          </p:nvSpPr>
          <p:spPr>
            <a:xfrm>
              <a:off x="457201" y="4143376"/>
              <a:ext cx="2133582" cy="6858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34" name="Text 28">
              <a:extLst>
                <a:ext uri="{FF2B5EF4-FFF2-40B4-BE49-F238E27FC236}">
                  <a16:creationId xmlns:a16="http://schemas.microsoft.com/office/drawing/2014/main" id="{CDCF5FD8-CDF7-C433-1F19-36984BB2379C}"/>
                </a:ext>
              </a:extLst>
            </p:cNvPr>
            <p:cNvSpPr/>
            <p:nvPr/>
          </p:nvSpPr>
          <p:spPr>
            <a:xfrm>
              <a:off x="457201" y="4185619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2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Shape 29">
              <a:extLst>
                <a:ext uri="{FF2B5EF4-FFF2-40B4-BE49-F238E27FC236}">
                  <a16:creationId xmlns:a16="http://schemas.microsoft.com/office/drawing/2014/main" id="{7BA1AF24-A118-42F1-C48A-DBF396206EE0}"/>
                </a:ext>
              </a:extLst>
            </p:cNvPr>
            <p:cNvSpPr/>
            <p:nvPr/>
          </p:nvSpPr>
          <p:spPr>
            <a:xfrm>
              <a:off x="3443233" y="42719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5" name="Shape 30">
              <a:extLst>
                <a:ext uri="{FF2B5EF4-FFF2-40B4-BE49-F238E27FC236}">
                  <a16:creationId xmlns:a16="http://schemas.microsoft.com/office/drawing/2014/main" id="{E1AC5164-97C5-057F-695E-B738624F1040}"/>
                </a:ext>
              </a:extLst>
            </p:cNvPr>
            <p:cNvSpPr/>
            <p:nvPr/>
          </p:nvSpPr>
          <p:spPr>
            <a:xfrm>
              <a:off x="5576815" y="42719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46" name="Shape 31">
              <a:extLst>
                <a:ext uri="{FF2B5EF4-FFF2-40B4-BE49-F238E27FC236}">
                  <a16:creationId xmlns:a16="http://schemas.microsoft.com/office/drawing/2014/main" id="{5A27A583-AF94-A452-383D-CC217B80FD7E}"/>
                </a:ext>
              </a:extLst>
            </p:cNvPr>
            <p:cNvSpPr/>
            <p:nvPr/>
          </p:nvSpPr>
          <p:spPr>
            <a:xfrm>
              <a:off x="7710451" y="42719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7" name="Shape 32">
              <a:extLst>
                <a:ext uri="{FF2B5EF4-FFF2-40B4-BE49-F238E27FC236}">
                  <a16:creationId xmlns:a16="http://schemas.microsoft.com/office/drawing/2014/main" id="{944E9702-B307-7FF7-D3B9-76392F80F753}"/>
                </a:ext>
              </a:extLst>
            </p:cNvPr>
            <p:cNvSpPr/>
            <p:nvPr/>
          </p:nvSpPr>
          <p:spPr>
            <a:xfrm>
              <a:off x="9844033" y="42719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48" name="Shape 33">
              <a:extLst>
                <a:ext uri="{FF2B5EF4-FFF2-40B4-BE49-F238E27FC236}">
                  <a16:creationId xmlns:a16="http://schemas.microsoft.com/office/drawing/2014/main" id="{FD2F16EC-ECDE-28DC-D4D1-73AD01B7FC0E}"/>
                </a:ext>
              </a:extLst>
            </p:cNvPr>
            <p:cNvSpPr/>
            <p:nvPr/>
          </p:nvSpPr>
          <p:spPr>
            <a:xfrm>
              <a:off x="11977615" y="42719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9" name="Shape 34">
              <a:extLst>
                <a:ext uri="{FF2B5EF4-FFF2-40B4-BE49-F238E27FC236}">
                  <a16:creationId xmlns:a16="http://schemas.microsoft.com/office/drawing/2014/main" id="{F4B793EF-79DC-9F46-DE1F-1FE0ED6B277C}"/>
                </a:ext>
              </a:extLst>
            </p:cNvPr>
            <p:cNvSpPr/>
            <p:nvPr/>
          </p:nvSpPr>
          <p:spPr>
            <a:xfrm>
              <a:off x="457201" y="4829176"/>
              <a:ext cx="2133582" cy="6858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50" name="Text 35">
              <a:extLst>
                <a:ext uri="{FF2B5EF4-FFF2-40B4-BE49-F238E27FC236}">
                  <a16:creationId xmlns:a16="http://schemas.microsoft.com/office/drawing/2014/main" id="{049F5D19-3936-CD09-BC88-761D832679FB}"/>
                </a:ext>
              </a:extLst>
            </p:cNvPr>
            <p:cNvSpPr/>
            <p:nvPr/>
          </p:nvSpPr>
          <p:spPr>
            <a:xfrm>
              <a:off x="457201" y="4871419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3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Shape 36">
              <a:extLst>
                <a:ext uri="{FF2B5EF4-FFF2-40B4-BE49-F238E27FC236}">
                  <a16:creationId xmlns:a16="http://schemas.microsoft.com/office/drawing/2014/main" id="{85D5B20C-8B4B-8521-454D-BC9F5D01A270}"/>
                </a:ext>
              </a:extLst>
            </p:cNvPr>
            <p:cNvSpPr/>
            <p:nvPr/>
          </p:nvSpPr>
          <p:spPr>
            <a:xfrm>
              <a:off x="3443233" y="49577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52" name="Shape 37">
              <a:extLst>
                <a:ext uri="{FF2B5EF4-FFF2-40B4-BE49-F238E27FC236}">
                  <a16:creationId xmlns:a16="http://schemas.microsoft.com/office/drawing/2014/main" id="{E0EFA133-A66D-195F-542A-A91AE369E109}"/>
                </a:ext>
              </a:extLst>
            </p:cNvPr>
            <p:cNvSpPr/>
            <p:nvPr/>
          </p:nvSpPr>
          <p:spPr>
            <a:xfrm>
              <a:off x="5576815" y="49577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6" name="Shape 38">
              <a:extLst>
                <a:ext uri="{FF2B5EF4-FFF2-40B4-BE49-F238E27FC236}">
                  <a16:creationId xmlns:a16="http://schemas.microsoft.com/office/drawing/2014/main" id="{C7F4C2E8-B195-CE57-79A9-10997610D898}"/>
                </a:ext>
              </a:extLst>
            </p:cNvPr>
            <p:cNvSpPr/>
            <p:nvPr/>
          </p:nvSpPr>
          <p:spPr>
            <a:xfrm>
              <a:off x="7710451" y="49577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57" name="Shape 39">
              <a:extLst>
                <a:ext uri="{FF2B5EF4-FFF2-40B4-BE49-F238E27FC236}">
                  <a16:creationId xmlns:a16="http://schemas.microsoft.com/office/drawing/2014/main" id="{E6847F69-0248-3DFE-3613-820F05BA9484}"/>
                </a:ext>
              </a:extLst>
            </p:cNvPr>
            <p:cNvSpPr/>
            <p:nvPr/>
          </p:nvSpPr>
          <p:spPr>
            <a:xfrm>
              <a:off x="9844033" y="49577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8" name="Shape 40">
              <a:extLst>
                <a:ext uri="{FF2B5EF4-FFF2-40B4-BE49-F238E27FC236}">
                  <a16:creationId xmlns:a16="http://schemas.microsoft.com/office/drawing/2014/main" id="{A2F89DDC-079F-B7BA-153C-1A30862DA6FF}"/>
                </a:ext>
              </a:extLst>
            </p:cNvPr>
            <p:cNvSpPr/>
            <p:nvPr/>
          </p:nvSpPr>
          <p:spPr>
            <a:xfrm>
              <a:off x="11977615" y="49577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59" name="Shape 41">
              <a:extLst>
                <a:ext uri="{FF2B5EF4-FFF2-40B4-BE49-F238E27FC236}">
                  <a16:creationId xmlns:a16="http://schemas.microsoft.com/office/drawing/2014/main" id="{61B3E089-61E1-E69C-DD04-002AF01D565E}"/>
                </a:ext>
              </a:extLst>
            </p:cNvPr>
            <p:cNvSpPr/>
            <p:nvPr/>
          </p:nvSpPr>
          <p:spPr>
            <a:xfrm>
              <a:off x="457201" y="5514976"/>
              <a:ext cx="2133582" cy="6858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60" name="Text 42">
              <a:extLst>
                <a:ext uri="{FF2B5EF4-FFF2-40B4-BE49-F238E27FC236}">
                  <a16:creationId xmlns:a16="http://schemas.microsoft.com/office/drawing/2014/main" id="{2148D06F-C2A8-F354-B573-71FDF718B89C}"/>
                </a:ext>
              </a:extLst>
            </p:cNvPr>
            <p:cNvSpPr/>
            <p:nvPr/>
          </p:nvSpPr>
          <p:spPr>
            <a:xfrm>
              <a:off x="457201" y="5557219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4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Shape 43">
              <a:extLst>
                <a:ext uri="{FF2B5EF4-FFF2-40B4-BE49-F238E27FC236}">
                  <a16:creationId xmlns:a16="http://schemas.microsoft.com/office/drawing/2014/main" id="{F876DE96-33DD-E6B4-FD76-7250DA352279}"/>
                </a:ext>
              </a:extLst>
            </p:cNvPr>
            <p:cNvSpPr/>
            <p:nvPr/>
          </p:nvSpPr>
          <p:spPr>
            <a:xfrm>
              <a:off x="3443233" y="56435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62" name="Shape 44">
              <a:extLst>
                <a:ext uri="{FF2B5EF4-FFF2-40B4-BE49-F238E27FC236}">
                  <a16:creationId xmlns:a16="http://schemas.microsoft.com/office/drawing/2014/main" id="{EFFDCAF0-D678-1CC8-9745-37C96D61D21B}"/>
                </a:ext>
              </a:extLst>
            </p:cNvPr>
            <p:cNvSpPr/>
            <p:nvPr/>
          </p:nvSpPr>
          <p:spPr>
            <a:xfrm>
              <a:off x="5576815" y="56435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63" name="Shape 45">
              <a:extLst>
                <a:ext uri="{FF2B5EF4-FFF2-40B4-BE49-F238E27FC236}">
                  <a16:creationId xmlns:a16="http://schemas.microsoft.com/office/drawing/2014/main" id="{55B2C8A5-748C-BD4F-73C5-2BDD88660509}"/>
                </a:ext>
              </a:extLst>
            </p:cNvPr>
            <p:cNvSpPr/>
            <p:nvPr/>
          </p:nvSpPr>
          <p:spPr>
            <a:xfrm>
              <a:off x="7710451" y="56435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4" name="Shape 46">
              <a:extLst>
                <a:ext uri="{FF2B5EF4-FFF2-40B4-BE49-F238E27FC236}">
                  <a16:creationId xmlns:a16="http://schemas.microsoft.com/office/drawing/2014/main" id="{8991D096-6923-3685-BF02-40C4BF68B130}"/>
                </a:ext>
              </a:extLst>
            </p:cNvPr>
            <p:cNvSpPr/>
            <p:nvPr/>
          </p:nvSpPr>
          <p:spPr>
            <a:xfrm>
              <a:off x="9844033" y="5643563"/>
              <a:ext cx="428626" cy="42862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5" name="Shape 47">
              <a:extLst>
                <a:ext uri="{FF2B5EF4-FFF2-40B4-BE49-F238E27FC236}">
                  <a16:creationId xmlns:a16="http://schemas.microsoft.com/office/drawing/2014/main" id="{58182B79-E91D-76A2-3152-116F23887942}"/>
                </a:ext>
              </a:extLst>
            </p:cNvPr>
            <p:cNvSpPr/>
            <p:nvPr/>
          </p:nvSpPr>
          <p:spPr>
            <a:xfrm>
              <a:off x="11977615" y="5643563"/>
              <a:ext cx="428626" cy="42862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66" name="Shape 48">
              <a:extLst>
                <a:ext uri="{FF2B5EF4-FFF2-40B4-BE49-F238E27FC236}">
                  <a16:creationId xmlns:a16="http://schemas.microsoft.com/office/drawing/2014/main" id="{36CFC523-8CC5-79A9-EE9E-30DA5AD6836D}"/>
                </a:ext>
              </a:extLst>
            </p:cNvPr>
            <p:cNvSpPr/>
            <p:nvPr/>
          </p:nvSpPr>
          <p:spPr>
            <a:xfrm>
              <a:off x="571501" y="6457951"/>
              <a:ext cx="285750" cy="285750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7" name="Text 49">
              <a:extLst>
                <a:ext uri="{FF2B5EF4-FFF2-40B4-BE49-F238E27FC236}">
                  <a16:creationId xmlns:a16="http://schemas.microsoft.com/office/drawing/2014/main" id="{BD2AEE9B-7252-A3FB-0AAE-868137703AF7}"/>
                </a:ext>
              </a:extLst>
            </p:cNvPr>
            <p:cNvSpPr/>
            <p:nvPr/>
          </p:nvSpPr>
          <p:spPr>
            <a:xfrm>
              <a:off x="971551" y="6472010"/>
              <a:ext cx="1663917" cy="25763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74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Points of strength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Shape 50">
              <a:extLst>
                <a:ext uri="{FF2B5EF4-FFF2-40B4-BE49-F238E27FC236}">
                  <a16:creationId xmlns:a16="http://schemas.microsoft.com/office/drawing/2014/main" id="{A45ADF48-15E0-7F1C-534D-0BFFB33F0590}"/>
                </a:ext>
              </a:extLst>
            </p:cNvPr>
            <p:cNvSpPr/>
            <p:nvPr/>
          </p:nvSpPr>
          <p:spPr>
            <a:xfrm>
              <a:off x="3178467" y="6457951"/>
              <a:ext cx="285750" cy="285750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69" name="Text 51">
              <a:extLst>
                <a:ext uri="{FF2B5EF4-FFF2-40B4-BE49-F238E27FC236}">
                  <a16:creationId xmlns:a16="http://schemas.microsoft.com/office/drawing/2014/main" id="{99BFC2ED-780D-3737-D80F-0F9F330B60B4}"/>
                </a:ext>
              </a:extLst>
            </p:cNvPr>
            <p:cNvSpPr/>
            <p:nvPr/>
          </p:nvSpPr>
          <p:spPr>
            <a:xfrm>
              <a:off x="3578517" y="6472010"/>
              <a:ext cx="1839606" cy="25763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74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Not available/Weak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Text 52">
              <a:extLst>
                <a:ext uri="{FF2B5EF4-FFF2-40B4-BE49-F238E27FC236}">
                  <a16:creationId xmlns:a16="http://schemas.microsoft.com/office/drawing/2014/main" id="{347A8F3B-72DE-E4BA-E77B-4B7842108C10}"/>
                </a:ext>
              </a:extLst>
            </p:cNvPr>
            <p:cNvSpPr/>
            <p:nvPr/>
          </p:nvSpPr>
          <p:spPr>
            <a:xfrm>
              <a:off x="571500" y="6916793"/>
              <a:ext cx="2249014" cy="225318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464" dirty="0">
                  <a:solidFill>
                    <a:srgbClr val="4B5563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 Source: Internal analysis </a:t>
              </a:r>
              <a:endParaRPr lang="en-US" sz="146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1" name="Shape 53">
            <a:extLst>
              <a:ext uri="{FF2B5EF4-FFF2-40B4-BE49-F238E27FC236}">
                <a16:creationId xmlns:a16="http://schemas.microsoft.com/office/drawing/2014/main" id="{EF2BB91D-43D9-C73F-647D-498D20F0A837}"/>
              </a:ext>
            </a:extLst>
          </p:cNvPr>
          <p:cNvSpPr/>
          <p:nvPr/>
        </p:nvSpPr>
        <p:spPr>
          <a:xfrm>
            <a:off x="13487400" y="2143126"/>
            <a:ext cx="4145007" cy="5129212"/>
          </a:xfrm>
          <a:prstGeom prst="rect">
            <a:avLst/>
          </a:prstGeom>
          <a:solidFill>
            <a:srgbClr val="F2F2F2"/>
          </a:solidFill>
          <a:ln>
            <a:solidFill>
              <a:srgbClr val="4F81BD"/>
            </a:solidFill>
          </a:ln>
        </p:spPr>
      </p:sp>
      <p:sp>
        <p:nvSpPr>
          <p:cNvPr id="72" name="Text 54">
            <a:extLst>
              <a:ext uri="{FF2B5EF4-FFF2-40B4-BE49-F238E27FC236}">
                <a16:creationId xmlns:a16="http://schemas.microsoft.com/office/drawing/2014/main" id="{4A0361CB-810E-BA31-535D-A591682CFC6D}"/>
              </a:ext>
            </a:extLst>
          </p:cNvPr>
          <p:cNvSpPr/>
          <p:nvPr/>
        </p:nvSpPr>
        <p:spPr>
          <a:xfrm>
            <a:off x="13701713" y="2410778"/>
            <a:ext cx="1484381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Key Point 1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 55">
            <a:extLst>
              <a:ext uri="{FF2B5EF4-FFF2-40B4-BE49-F238E27FC236}">
                <a16:creationId xmlns:a16="http://schemas.microsoft.com/office/drawing/2014/main" id="{5FF019A8-0614-16EC-D530-590D18ACF8C9}"/>
              </a:ext>
            </a:extLst>
          </p:cNvPr>
          <p:cNvSpPr/>
          <p:nvPr/>
        </p:nvSpPr>
        <p:spPr>
          <a:xfrm>
            <a:off x="13701712" y="3114217"/>
            <a:ext cx="3914776" cy="51526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Your company offers the most complete solution across all categories.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 56">
            <a:extLst>
              <a:ext uri="{FF2B5EF4-FFF2-40B4-BE49-F238E27FC236}">
                <a16:creationId xmlns:a16="http://schemas.microsoft.com/office/drawing/2014/main" id="{B6F196FC-FA0F-9E7F-9711-0CC61C3C1EB7}"/>
              </a:ext>
            </a:extLst>
          </p:cNvPr>
          <p:cNvSpPr/>
          <p:nvPr/>
        </p:nvSpPr>
        <p:spPr>
          <a:xfrm>
            <a:off x="13701713" y="4168140"/>
            <a:ext cx="1484381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Key Point 2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 57">
            <a:extLst>
              <a:ext uri="{FF2B5EF4-FFF2-40B4-BE49-F238E27FC236}">
                <a16:creationId xmlns:a16="http://schemas.microsoft.com/office/drawing/2014/main" id="{38D415C7-E041-EF4B-717B-947A584FF1F1}"/>
              </a:ext>
            </a:extLst>
          </p:cNvPr>
          <p:cNvSpPr/>
          <p:nvPr/>
        </p:nvSpPr>
        <p:spPr>
          <a:xfrm>
            <a:off x="13701712" y="4700129"/>
            <a:ext cx="3914776" cy="51526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Competitors lack comprehensive coverage in Categories 3 and 4.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 58">
            <a:extLst>
              <a:ext uri="{FF2B5EF4-FFF2-40B4-BE49-F238E27FC236}">
                <a16:creationId xmlns:a16="http://schemas.microsoft.com/office/drawing/2014/main" id="{39A7378F-8A9B-7475-424A-D682A1679050}"/>
              </a:ext>
            </a:extLst>
          </p:cNvPr>
          <p:cNvSpPr/>
          <p:nvPr/>
        </p:nvSpPr>
        <p:spPr>
          <a:xfrm>
            <a:off x="13701713" y="5582602"/>
            <a:ext cx="1484381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Key Point 3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 59">
            <a:extLst>
              <a:ext uri="{FF2B5EF4-FFF2-40B4-BE49-F238E27FC236}">
                <a16:creationId xmlns:a16="http://schemas.microsoft.com/office/drawing/2014/main" id="{B715A342-1B75-41D1-44D3-9DC5F8DD2763}"/>
              </a:ext>
            </a:extLst>
          </p:cNvPr>
          <p:cNvSpPr/>
          <p:nvPr/>
        </p:nvSpPr>
        <p:spPr>
          <a:xfrm>
            <a:off x="13701712" y="6157224"/>
            <a:ext cx="3914776" cy="772904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Your integrated offering provides end-to-end solutions that competitors cannot match.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631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DDB606-7E58-CB0C-678A-38B27D020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93A27AA5-943E-720D-AD94-B0747E064D38}"/>
              </a:ext>
            </a:extLst>
          </p:cNvPr>
          <p:cNvSpPr txBox="1"/>
          <p:nvPr/>
        </p:nvSpPr>
        <p:spPr>
          <a:xfrm>
            <a:off x="712371" y="393555"/>
            <a:ext cx="14153084" cy="67710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4400" b="1" dirty="0">
                <a:solidFill>
                  <a:srgbClr val="000000"/>
                </a:solidFill>
                <a:latin typeface="Georgia" panose="02040502050405020303" pitchFamily="18" charset="0"/>
              </a:rPr>
              <a:t>Competitor Benchmark Matrix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807A9813-613F-11EB-3145-A517A55D2668}"/>
              </a:ext>
            </a:extLst>
          </p:cNvPr>
          <p:cNvSpPr txBox="1"/>
          <p:nvPr/>
        </p:nvSpPr>
        <p:spPr>
          <a:xfrm>
            <a:off x="712371" y="1133607"/>
            <a:ext cx="15442029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Map your market position against competitors in minutes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4602D719-7B88-670A-DD40-BB4BB432A8B4}"/>
              </a:ext>
            </a:extLst>
          </p:cNvPr>
          <p:cNvSpPr/>
          <p:nvPr/>
        </p:nvSpPr>
        <p:spPr>
          <a:xfrm>
            <a:off x="16558324" y="473084"/>
            <a:ext cx="1080000" cy="1080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450B7331-B0E2-F36B-EBB7-2A67C60139BD}"/>
              </a:ext>
            </a:extLst>
          </p:cNvPr>
          <p:cNvSpPr txBox="1"/>
          <p:nvPr/>
        </p:nvSpPr>
        <p:spPr>
          <a:xfrm>
            <a:off x="14133599" y="9602191"/>
            <a:ext cx="3498808" cy="42344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Georgia" panose="02040502050405020303" pitchFamily="18" charset="0"/>
              </a:rPr>
              <a:t>www.strategypunk.com</a:t>
            </a:r>
          </a:p>
        </p:txBody>
      </p:sp>
      <p:grpSp>
        <p:nvGrpSpPr>
          <p:cNvPr id="171" name="Gruppieren 170">
            <a:extLst>
              <a:ext uri="{FF2B5EF4-FFF2-40B4-BE49-F238E27FC236}">
                <a16:creationId xmlns:a16="http://schemas.microsoft.com/office/drawing/2014/main" id="{0891E50B-B682-17FC-9FFE-207EF3A4E09B}"/>
              </a:ext>
            </a:extLst>
          </p:cNvPr>
          <p:cNvGrpSpPr/>
          <p:nvPr/>
        </p:nvGrpSpPr>
        <p:grpSpPr>
          <a:xfrm>
            <a:off x="655593" y="2143127"/>
            <a:ext cx="12603096" cy="6599184"/>
            <a:chOff x="457201" y="2143127"/>
            <a:chExt cx="12801488" cy="6599184"/>
          </a:xfrm>
        </p:grpSpPr>
        <p:sp>
          <p:nvSpPr>
            <p:cNvPr id="2" name="Shape 1">
              <a:extLst>
                <a:ext uri="{FF2B5EF4-FFF2-40B4-BE49-F238E27FC236}">
                  <a16:creationId xmlns:a16="http://schemas.microsoft.com/office/drawing/2014/main" id="{B83F315C-F03E-0C83-50FF-CE09930986E3}"/>
                </a:ext>
              </a:extLst>
            </p:cNvPr>
            <p:cNvSpPr/>
            <p:nvPr/>
          </p:nvSpPr>
          <p:spPr>
            <a:xfrm>
              <a:off x="2590783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3" name="Text 2">
              <a:extLst>
                <a:ext uri="{FF2B5EF4-FFF2-40B4-BE49-F238E27FC236}">
                  <a16:creationId xmlns:a16="http://schemas.microsoft.com/office/drawing/2014/main" id="{7D924BAF-DAF4-657B-1B73-1BB5856B1DCB}"/>
                </a:ext>
              </a:extLst>
            </p:cNvPr>
            <p:cNvSpPr/>
            <p:nvPr/>
          </p:nvSpPr>
          <p:spPr>
            <a:xfrm>
              <a:off x="2590783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1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Shape 3">
              <a:extLst>
                <a:ext uri="{FF2B5EF4-FFF2-40B4-BE49-F238E27FC236}">
                  <a16:creationId xmlns:a16="http://schemas.microsoft.com/office/drawing/2014/main" id="{DB5EF719-EFEF-37A8-BC7A-26C0786D8DB7}"/>
                </a:ext>
              </a:extLst>
            </p:cNvPr>
            <p:cNvSpPr/>
            <p:nvPr/>
          </p:nvSpPr>
          <p:spPr>
            <a:xfrm>
              <a:off x="4724363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5" name="Text 4">
              <a:extLst>
                <a:ext uri="{FF2B5EF4-FFF2-40B4-BE49-F238E27FC236}">
                  <a16:creationId xmlns:a16="http://schemas.microsoft.com/office/drawing/2014/main" id="{60D6770F-FDA6-D2E4-9DF3-B8E5E573FCCD}"/>
                </a:ext>
              </a:extLst>
            </p:cNvPr>
            <p:cNvSpPr/>
            <p:nvPr/>
          </p:nvSpPr>
          <p:spPr>
            <a:xfrm>
              <a:off x="4724363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2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Shape 5">
              <a:extLst>
                <a:ext uri="{FF2B5EF4-FFF2-40B4-BE49-F238E27FC236}">
                  <a16:creationId xmlns:a16="http://schemas.microsoft.com/office/drawing/2014/main" id="{710FB2F7-10AC-00E3-EA8E-BE5FA4796159}"/>
                </a:ext>
              </a:extLst>
            </p:cNvPr>
            <p:cNvSpPr/>
            <p:nvPr/>
          </p:nvSpPr>
          <p:spPr>
            <a:xfrm>
              <a:off x="6857945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7" name="Text 6">
              <a:extLst>
                <a:ext uri="{FF2B5EF4-FFF2-40B4-BE49-F238E27FC236}">
                  <a16:creationId xmlns:a16="http://schemas.microsoft.com/office/drawing/2014/main" id="{B862ACA8-EECA-766F-BB87-9657B29AD13F}"/>
                </a:ext>
              </a:extLst>
            </p:cNvPr>
            <p:cNvSpPr/>
            <p:nvPr/>
          </p:nvSpPr>
          <p:spPr>
            <a:xfrm>
              <a:off x="6857945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3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Shape 7">
              <a:extLst>
                <a:ext uri="{FF2B5EF4-FFF2-40B4-BE49-F238E27FC236}">
                  <a16:creationId xmlns:a16="http://schemas.microsoft.com/office/drawing/2014/main" id="{DAC16E32-99FC-0107-F4CC-2954E91807F7}"/>
                </a:ext>
              </a:extLst>
            </p:cNvPr>
            <p:cNvSpPr/>
            <p:nvPr/>
          </p:nvSpPr>
          <p:spPr>
            <a:xfrm>
              <a:off x="8991527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9" name="Text 8">
              <a:extLst>
                <a:ext uri="{FF2B5EF4-FFF2-40B4-BE49-F238E27FC236}">
                  <a16:creationId xmlns:a16="http://schemas.microsoft.com/office/drawing/2014/main" id="{421716F4-29B5-02CB-3691-522E7224D14A}"/>
                </a:ext>
              </a:extLst>
            </p:cNvPr>
            <p:cNvSpPr/>
            <p:nvPr/>
          </p:nvSpPr>
          <p:spPr>
            <a:xfrm>
              <a:off x="8991527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4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Shape 9">
              <a:extLst>
                <a:ext uri="{FF2B5EF4-FFF2-40B4-BE49-F238E27FC236}">
                  <a16:creationId xmlns:a16="http://schemas.microsoft.com/office/drawing/2014/main" id="{7D7FCA02-8501-4C33-4BF8-5D984613982D}"/>
                </a:ext>
              </a:extLst>
            </p:cNvPr>
            <p:cNvSpPr/>
            <p:nvPr/>
          </p:nvSpPr>
          <p:spPr>
            <a:xfrm>
              <a:off x="11125107" y="2143127"/>
              <a:ext cx="2133582" cy="657226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1" name="Text 10">
              <a:extLst>
                <a:ext uri="{FF2B5EF4-FFF2-40B4-BE49-F238E27FC236}">
                  <a16:creationId xmlns:a16="http://schemas.microsoft.com/office/drawing/2014/main" id="{0D421DFD-80BD-FD07-D0B6-B56386E0FC5C}"/>
                </a:ext>
              </a:extLst>
            </p:cNvPr>
            <p:cNvSpPr/>
            <p:nvPr/>
          </p:nvSpPr>
          <p:spPr>
            <a:xfrm>
              <a:off x="11125107" y="2171081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pPr algn="ctr"/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Category 5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Shape 11">
              <a:extLst>
                <a:ext uri="{FF2B5EF4-FFF2-40B4-BE49-F238E27FC236}">
                  <a16:creationId xmlns:a16="http://schemas.microsoft.com/office/drawing/2014/main" id="{C930FE46-BE66-F331-2C34-47F0EDB899B2}"/>
                </a:ext>
              </a:extLst>
            </p:cNvPr>
            <p:cNvSpPr/>
            <p:nvPr/>
          </p:nvSpPr>
          <p:spPr>
            <a:xfrm>
              <a:off x="457201" y="2886076"/>
              <a:ext cx="2133582" cy="1143000"/>
            </a:xfrm>
            <a:prstGeom prst="rect">
              <a:avLst/>
            </a:prstGeom>
            <a:solidFill>
              <a:srgbClr val="FFFFFF"/>
            </a:solidFill>
            <a:ln w="198">
              <a:solidFill>
                <a:srgbClr val="0066B3"/>
              </a:solidFill>
              <a:prstDash val="dash"/>
            </a:ln>
          </p:spPr>
        </p:sp>
        <p:sp>
          <p:nvSpPr>
            <p:cNvPr id="13" name="Text 12">
              <a:extLst>
                <a:ext uri="{FF2B5EF4-FFF2-40B4-BE49-F238E27FC236}">
                  <a16:creationId xmlns:a16="http://schemas.microsoft.com/office/drawing/2014/main" id="{502D4133-D447-F0A5-47D4-57177F9E8D6E}"/>
                </a:ext>
              </a:extLst>
            </p:cNvPr>
            <p:cNvSpPr/>
            <p:nvPr/>
          </p:nvSpPr>
          <p:spPr>
            <a:xfrm>
              <a:off x="457201" y="3156917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Your Company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Shape 13">
              <a:extLst>
                <a:ext uri="{FF2B5EF4-FFF2-40B4-BE49-F238E27FC236}">
                  <a16:creationId xmlns:a16="http://schemas.microsoft.com/office/drawing/2014/main" id="{FFBE8EF9-C5FB-39CC-475F-E1D8DCC1FA1B}"/>
                </a:ext>
              </a:extLst>
            </p:cNvPr>
            <p:cNvSpPr/>
            <p:nvPr/>
          </p:nvSpPr>
          <p:spPr>
            <a:xfrm>
              <a:off x="2590783" y="288607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5" name="Shape 14">
              <a:extLst>
                <a:ext uri="{FF2B5EF4-FFF2-40B4-BE49-F238E27FC236}">
                  <a16:creationId xmlns:a16="http://schemas.microsoft.com/office/drawing/2014/main" id="{07CF8FE6-7AEE-FCCD-F9E6-B5CAC2F98D86}"/>
                </a:ext>
              </a:extLst>
            </p:cNvPr>
            <p:cNvSpPr/>
            <p:nvPr/>
          </p:nvSpPr>
          <p:spPr>
            <a:xfrm>
              <a:off x="2705083" y="30289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6" name="Shape 15">
              <a:extLst>
                <a:ext uri="{FF2B5EF4-FFF2-40B4-BE49-F238E27FC236}">
                  <a16:creationId xmlns:a16="http://schemas.microsoft.com/office/drawing/2014/main" id="{8E930433-1BAE-4085-D4FA-7D593864CBD6}"/>
                </a:ext>
              </a:extLst>
            </p:cNvPr>
            <p:cNvSpPr/>
            <p:nvPr/>
          </p:nvSpPr>
          <p:spPr>
            <a:xfrm>
              <a:off x="2705083" y="3200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7" name="Shape 16">
              <a:extLst>
                <a:ext uri="{FF2B5EF4-FFF2-40B4-BE49-F238E27FC236}">
                  <a16:creationId xmlns:a16="http://schemas.microsoft.com/office/drawing/2014/main" id="{E372ED0F-55FE-3377-21DC-073AFF41CC72}"/>
                </a:ext>
              </a:extLst>
            </p:cNvPr>
            <p:cNvSpPr/>
            <p:nvPr/>
          </p:nvSpPr>
          <p:spPr>
            <a:xfrm>
              <a:off x="2705083" y="3371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8" name="Shape 17">
              <a:extLst>
                <a:ext uri="{FF2B5EF4-FFF2-40B4-BE49-F238E27FC236}">
                  <a16:creationId xmlns:a16="http://schemas.microsoft.com/office/drawing/2014/main" id="{2A824F41-21A2-4267-E6F4-9CE2944C2A26}"/>
                </a:ext>
              </a:extLst>
            </p:cNvPr>
            <p:cNvSpPr/>
            <p:nvPr/>
          </p:nvSpPr>
          <p:spPr>
            <a:xfrm>
              <a:off x="2705083" y="35433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9" name="Shape 18">
              <a:extLst>
                <a:ext uri="{FF2B5EF4-FFF2-40B4-BE49-F238E27FC236}">
                  <a16:creationId xmlns:a16="http://schemas.microsoft.com/office/drawing/2014/main" id="{D8C756F7-CA91-5280-2C7C-CC5135D3EBAB}"/>
                </a:ext>
              </a:extLst>
            </p:cNvPr>
            <p:cNvSpPr/>
            <p:nvPr/>
          </p:nvSpPr>
          <p:spPr>
            <a:xfrm>
              <a:off x="2705083" y="37147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0" name="Shape 19">
              <a:extLst>
                <a:ext uri="{FF2B5EF4-FFF2-40B4-BE49-F238E27FC236}">
                  <a16:creationId xmlns:a16="http://schemas.microsoft.com/office/drawing/2014/main" id="{6C48B7C8-46F5-D129-C531-847C176FEA42}"/>
                </a:ext>
              </a:extLst>
            </p:cNvPr>
            <p:cNvSpPr/>
            <p:nvPr/>
          </p:nvSpPr>
          <p:spPr>
            <a:xfrm>
              <a:off x="4724363" y="288607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21" name="Shape 20">
              <a:extLst>
                <a:ext uri="{FF2B5EF4-FFF2-40B4-BE49-F238E27FC236}">
                  <a16:creationId xmlns:a16="http://schemas.microsoft.com/office/drawing/2014/main" id="{7AAD4283-F175-F9DD-CDB7-39123F9EFEF8}"/>
                </a:ext>
              </a:extLst>
            </p:cNvPr>
            <p:cNvSpPr/>
            <p:nvPr/>
          </p:nvSpPr>
          <p:spPr>
            <a:xfrm>
              <a:off x="4838663" y="30289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2" name="Shape 21">
              <a:extLst>
                <a:ext uri="{FF2B5EF4-FFF2-40B4-BE49-F238E27FC236}">
                  <a16:creationId xmlns:a16="http://schemas.microsoft.com/office/drawing/2014/main" id="{18A3C3C4-B305-430B-EF53-FE0BD25E0E8B}"/>
                </a:ext>
              </a:extLst>
            </p:cNvPr>
            <p:cNvSpPr/>
            <p:nvPr/>
          </p:nvSpPr>
          <p:spPr>
            <a:xfrm>
              <a:off x="4838663" y="3200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3" name="Shape 22">
              <a:extLst>
                <a:ext uri="{FF2B5EF4-FFF2-40B4-BE49-F238E27FC236}">
                  <a16:creationId xmlns:a16="http://schemas.microsoft.com/office/drawing/2014/main" id="{4CB0E634-8A98-4BF2-EDFC-4CB691F11846}"/>
                </a:ext>
              </a:extLst>
            </p:cNvPr>
            <p:cNvSpPr/>
            <p:nvPr/>
          </p:nvSpPr>
          <p:spPr>
            <a:xfrm>
              <a:off x="4838663" y="3371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4" name="Shape 23">
              <a:extLst>
                <a:ext uri="{FF2B5EF4-FFF2-40B4-BE49-F238E27FC236}">
                  <a16:creationId xmlns:a16="http://schemas.microsoft.com/office/drawing/2014/main" id="{8D1E1123-0300-0159-AA31-27A42C975D0D}"/>
                </a:ext>
              </a:extLst>
            </p:cNvPr>
            <p:cNvSpPr/>
            <p:nvPr/>
          </p:nvSpPr>
          <p:spPr>
            <a:xfrm>
              <a:off x="4838663" y="35433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5" name="Shape 24">
              <a:extLst>
                <a:ext uri="{FF2B5EF4-FFF2-40B4-BE49-F238E27FC236}">
                  <a16:creationId xmlns:a16="http://schemas.microsoft.com/office/drawing/2014/main" id="{BF73F24E-2028-D491-669F-CB531CAD3DDB}"/>
                </a:ext>
              </a:extLst>
            </p:cNvPr>
            <p:cNvSpPr/>
            <p:nvPr/>
          </p:nvSpPr>
          <p:spPr>
            <a:xfrm>
              <a:off x="4838663" y="37147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6" name="Shape 25">
              <a:extLst>
                <a:ext uri="{FF2B5EF4-FFF2-40B4-BE49-F238E27FC236}">
                  <a16:creationId xmlns:a16="http://schemas.microsoft.com/office/drawing/2014/main" id="{EBB459B9-57FE-9CA6-528A-0601C6C006A6}"/>
                </a:ext>
              </a:extLst>
            </p:cNvPr>
            <p:cNvSpPr/>
            <p:nvPr/>
          </p:nvSpPr>
          <p:spPr>
            <a:xfrm>
              <a:off x="6857945" y="288607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27" name="Shape 26">
              <a:extLst>
                <a:ext uri="{FF2B5EF4-FFF2-40B4-BE49-F238E27FC236}">
                  <a16:creationId xmlns:a16="http://schemas.microsoft.com/office/drawing/2014/main" id="{C03DDCE0-43BF-C056-485E-973DECFCA46A}"/>
                </a:ext>
              </a:extLst>
            </p:cNvPr>
            <p:cNvSpPr/>
            <p:nvPr/>
          </p:nvSpPr>
          <p:spPr>
            <a:xfrm>
              <a:off x="6972245" y="30289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28" name="Shape 27">
              <a:extLst>
                <a:ext uri="{FF2B5EF4-FFF2-40B4-BE49-F238E27FC236}">
                  <a16:creationId xmlns:a16="http://schemas.microsoft.com/office/drawing/2014/main" id="{FE56E8A7-B1BF-0A3F-427E-B9525598203F}"/>
                </a:ext>
              </a:extLst>
            </p:cNvPr>
            <p:cNvSpPr/>
            <p:nvPr/>
          </p:nvSpPr>
          <p:spPr>
            <a:xfrm>
              <a:off x="6972245" y="3200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34" name="Shape 28">
              <a:extLst>
                <a:ext uri="{FF2B5EF4-FFF2-40B4-BE49-F238E27FC236}">
                  <a16:creationId xmlns:a16="http://schemas.microsoft.com/office/drawing/2014/main" id="{65874078-BCEC-E019-2D61-9959D02A8809}"/>
                </a:ext>
              </a:extLst>
            </p:cNvPr>
            <p:cNvSpPr/>
            <p:nvPr/>
          </p:nvSpPr>
          <p:spPr>
            <a:xfrm>
              <a:off x="6972245" y="3371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4" name="Shape 29">
              <a:extLst>
                <a:ext uri="{FF2B5EF4-FFF2-40B4-BE49-F238E27FC236}">
                  <a16:creationId xmlns:a16="http://schemas.microsoft.com/office/drawing/2014/main" id="{0F0E6821-CC12-4218-7C48-4FD046DCC67D}"/>
                </a:ext>
              </a:extLst>
            </p:cNvPr>
            <p:cNvSpPr/>
            <p:nvPr/>
          </p:nvSpPr>
          <p:spPr>
            <a:xfrm>
              <a:off x="6972245" y="35433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5" name="Shape 30">
              <a:extLst>
                <a:ext uri="{FF2B5EF4-FFF2-40B4-BE49-F238E27FC236}">
                  <a16:creationId xmlns:a16="http://schemas.microsoft.com/office/drawing/2014/main" id="{FF136DA0-2BF5-6076-6409-A1C614DEB3B5}"/>
                </a:ext>
              </a:extLst>
            </p:cNvPr>
            <p:cNvSpPr/>
            <p:nvPr/>
          </p:nvSpPr>
          <p:spPr>
            <a:xfrm>
              <a:off x="6972245" y="37147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6" name="Shape 31">
              <a:extLst>
                <a:ext uri="{FF2B5EF4-FFF2-40B4-BE49-F238E27FC236}">
                  <a16:creationId xmlns:a16="http://schemas.microsoft.com/office/drawing/2014/main" id="{9CAAE686-ADEA-742D-11DF-4ED90F33FCF6}"/>
                </a:ext>
              </a:extLst>
            </p:cNvPr>
            <p:cNvSpPr/>
            <p:nvPr/>
          </p:nvSpPr>
          <p:spPr>
            <a:xfrm>
              <a:off x="8991527" y="288607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47" name="Shape 32">
              <a:extLst>
                <a:ext uri="{FF2B5EF4-FFF2-40B4-BE49-F238E27FC236}">
                  <a16:creationId xmlns:a16="http://schemas.microsoft.com/office/drawing/2014/main" id="{41E18F52-9B74-FA90-5CFF-23DCDFB36F20}"/>
                </a:ext>
              </a:extLst>
            </p:cNvPr>
            <p:cNvSpPr/>
            <p:nvPr/>
          </p:nvSpPr>
          <p:spPr>
            <a:xfrm>
              <a:off x="9105827" y="30289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8" name="Shape 33">
              <a:extLst>
                <a:ext uri="{FF2B5EF4-FFF2-40B4-BE49-F238E27FC236}">
                  <a16:creationId xmlns:a16="http://schemas.microsoft.com/office/drawing/2014/main" id="{0DC1BC5B-3194-E2B0-E351-CCF4F2727822}"/>
                </a:ext>
              </a:extLst>
            </p:cNvPr>
            <p:cNvSpPr/>
            <p:nvPr/>
          </p:nvSpPr>
          <p:spPr>
            <a:xfrm>
              <a:off x="9105827" y="3200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49" name="Shape 34">
              <a:extLst>
                <a:ext uri="{FF2B5EF4-FFF2-40B4-BE49-F238E27FC236}">
                  <a16:creationId xmlns:a16="http://schemas.microsoft.com/office/drawing/2014/main" id="{C3CA97AD-071E-FB22-F5DC-FB50AF31E478}"/>
                </a:ext>
              </a:extLst>
            </p:cNvPr>
            <p:cNvSpPr/>
            <p:nvPr/>
          </p:nvSpPr>
          <p:spPr>
            <a:xfrm>
              <a:off x="9105827" y="3371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0" name="Shape 35">
              <a:extLst>
                <a:ext uri="{FF2B5EF4-FFF2-40B4-BE49-F238E27FC236}">
                  <a16:creationId xmlns:a16="http://schemas.microsoft.com/office/drawing/2014/main" id="{F7DCB750-F6EC-DEED-6E85-A1F72522CB3E}"/>
                </a:ext>
              </a:extLst>
            </p:cNvPr>
            <p:cNvSpPr/>
            <p:nvPr/>
          </p:nvSpPr>
          <p:spPr>
            <a:xfrm>
              <a:off x="9105827" y="35433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1" name="Shape 36">
              <a:extLst>
                <a:ext uri="{FF2B5EF4-FFF2-40B4-BE49-F238E27FC236}">
                  <a16:creationId xmlns:a16="http://schemas.microsoft.com/office/drawing/2014/main" id="{39CF45F6-760F-F0CA-05E3-6FAF1836A0AF}"/>
                </a:ext>
              </a:extLst>
            </p:cNvPr>
            <p:cNvSpPr/>
            <p:nvPr/>
          </p:nvSpPr>
          <p:spPr>
            <a:xfrm>
              <a:off x="9105827" y="37147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2" name="Shape 37">
              <a:extLst>
                <a:ext uri="{FF2B5EF4-FFF2-40B4-BE49-F238E27FC236}">
                  <a16:creationId xmlns:a16="http://schemas.microsoft.com/office/drawing/2014/main" id="{654DDE94-9D01-A651-E898-F852BB3A654F}"/>
                </a:ext>
              </a:extLst>
            </p:cNvPr>
            <p:cNvSpPr/>
            <p:nvPr/>
          </p:nvSpPr>
          <p:spPr>
            <a:xfrm>
              <a:off x="11125107" y="288607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56" name="Shape 38">
              <a:extLst>
                <a:ext uri="{FF2B5EF4-FFF2-40B4-BE49-F238E27FC236}">
                  <a16:creationId xmlns:a16="http://schemas.microsoft.com/office/drawing/2014/main" id="{9013E2FF-5207-4C6B-6288-06CF875DFAA6}"/>
                </a:ext>
              </a:extLst>
            </p:cNvPr>
            <p:cNvSpPr/>
            <p:nvPr/>
          </p:nvSpPr>
          <p:spPr>
            <a:xfrm>
              <a:off x="11239407" y="30289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7" name="Shape 39">
              <a:extLst>
                <a:ext uri="{FF2B5EF4-FFF2-40B4-BE49-F238E27FC236}">
                  <a16:creationId xmlns:a16="http://schemas.microsoft.com/office/drawing/2014/main" id="{B89D636D-B7A9-75F9-BA61-B873587BC210}"/>
                </a:ext>
              </a:extLst>
            </p:cNvPr>
            <p:cNvSpPr/>
            <p:nvPr/>
          </p:nvSpPr>
          <p:spPr>
            <a:xfrm>
              <a:off x="11239407" y="3200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8" name="Shape 40">
              <a:extLst>
                <a:ext uri="{FF2B5EF4-FFF2-40B4-BE49-F238E27FC236}">
                  <a16:creationId xmlns:a16="http://schemas.microsoft.com/office/drawing/2014/main" id="{6769FFA0-7281-E928-337B-10C364717184}"/>
                </a:ext>
              </a:extLst>
            </p:cNvPr>
            <p:cNvSpPr/>
            <p:nvPr/>
          </p:nvSpPr>
          <p:spPr>
            <a:xfrm>
              <a:off x="11239407" y="3371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59" name="Shape 41">
              <a:extLst>
                <a:ext uri="{FF2B5EF4-FFF2-40B4-BE49-F238E27FC236}">
                  <a16:creationId xmlns:a16="http://schemas.microsoft.com/office/drawing/2014/main" id="{FD25E3CD-6AC1-7800-8026-46351BF19E0E}"/>
                </a:ext>
              </a:extLst>
            </p:cNvPr>
            <p:cNvSpPr/>
            <p:nvPr/>
          </p:nvSpPr>
          <p:spPr>
            <a:xfrm>
              <a:off x="11239407" y="35433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0" name="Shape 42">
              <a:extLst>
                <a:ext uri="{FF2B5EF4-FFF2-40B4-BE49-F238E27FC236}">
                  <a16:creationId xmlns:a16="http://schemas.microsoft.com/office/drawing/2014/main" id="{76EB3090-229C-2E52-EEE7-143C0D6F421B}"/>
                </a:ext>
              </a:extLst>
            </p:cNvPr>
            <p:cNvSpPr/>
            <p:nvPr/>
          </p:nvSpPr>
          <p:spPr>
            <a:xfrm>
              <a:off x="11239407" y="37147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1" name="Shape 43">
              <a:extLst>
                <a:ext uri="{FF2B5EF4-FFF2-40B4-BE49-F238E27FC236}">
                  <a16:creationId xmlns:a16="http://schemas.microsoft.com/office/drawing/2014/main" id="{6BEF0C75-D1C5-F51B-5E66-9D12F7C271AB}"/>
                </a:ext>
              </a:extLst>
            </p:cNvPr>
            <p:cNvSpPr/>
            <p:nvPr/>
          </p:nvSpPr>
          <p:spPr>
            <a:xfrm>
              <a:off x="457201" y="4114800"/>
              <a:ext cx="2133582" cy="11430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62" name="Text 44">
              <a:extLst>
                <a:ext uri="{FF2B5EF4-FFF2-40B4-BE49-F238E27FC236}">
                  <a16:creationId xmlns:a16="http://schemas.microsoft.com/office/drawing/2014/main" id="{39B0CEDD-0739-3F29-0FEF-E5F15E156605}"/>
                </a:ext>
              </a:extLst>
            </p:cNvPr>
            <p:cNvSpPr/>
            <p:nvPr/>
          </p:nvSpPr>
          <p:spPr>
            <a:xfrm>
              <a:off x="457201" y="4385643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1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Shape 45">
              <a:extLst>
                <a:ext uri="{FF2B5EF4-FFF2-40B4-BE49-F238E27FC236}">
                  <a16:creationId xmlns:a16="http://schemas.microsoft.com/office/drawing/2014/main" id="{50ADB113-CB94-EFBD-203D-18C256A6F49C}"/>
                </a:ext>
              </a:extLst>
            </p:cNvPr>
            <p:cNvSpPr/>
            <p:nvPr/>
          </p:nvSpPr>
          <p:spPr>
            <a:xfrm>
              <a:off x="2590783" y="411480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64" name="Shape 46">
              <a:extLst>
                <a:ext uri="{FF2B5EF4-FFF2-40B4-BE49-F238E27FC236}">
                  <a16:creationId xmlns:a16="http://schemas.microsoft.com/office/drawing/2014/main" id="{ECF6FEB5-2250-22DD-8CAC-C5FEEAEBC1F2}"/>
                </a:ext>
              </a:extLst>
            </p:cNvPr>
            <p:cNvSpPr/>
            <p:nvPr/>
          </p:nvSpPr>
          <p:spPr>
            <a:xfrm>
              <a:off x="2705083" y="42576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5" name="Shape 47">
              <a:extLst>
                <a:ext uri="{FF2B5EF4-FFF2-40B4-BE49-F238E27FC236}">
                  <a16:creationId xmlns:a16="http://schemas.microsoft.com/office/drawing/2014/main" id="{3198EC37-27AD-1976-EFDD-A289E690950F}"/>
                </a:ext>
              </a:extLst>
            </p:cNvPr>
            <p:cNvSpPr/>
            <p:nvPr/>
          </p:nvSpPr>
          <p:spPr>
            <a:xfrm>
              <a:off x="2705083" y="4429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6" name="Shape 48">
              <a:extLst>
                <a:ext uri="{FF2B5EF4-FFF2-40B4-BE49-F238E27FC236}">
                  <a16:creationId xmlns:a16="http://schemas.microsoft.com/office/drawing/2014/main" id="{D4192416-B875-5574-1315-669D0BDD8C5F}"/>
                </a:ext>
              </a:extLst>
            </p:cNvPr>
            <p:cNvSpPr/>
            <p:nvPr/>
          </p:nvSpPr>
          <p:spPr>
            <a:xfrm>
              <a:off x="2705083" y="46005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67" name="Shape 49">
              <a:extLst>
                <a:ext uri="{FF2B5EF4-FFF2-40B4-BE49-F238E27FC236}">
                  <a16:creationId xmlns:a16="http://schemas.microsoft.com/office/drawing/2014/main" id="{708D3127-0D2A-9177-4F86-EAAF10ED261F}"/>
                </a:ext>
              </a:extLst>
            </p:cNvPr>
            <p:cNvSpPr/>
            <p:nvPr/>
          </p:nvSpPr>
          <p:spPr>
            <a:xfrm>
              <a:off x="2705083" y="4772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68" name="Shape 50">
              <a:extLst>
                <a:ext uri="{FF2B5EF4-FFF2-40B4-BE49-F238E27FC236}">
                  <a16:creationId xmlns:a16="http://schemas.microsoft.com/office/drawing/2014/main" id="{1F5641CD-6786-A70A-ED3B-109BC4E3A1C4}"/>
                </a:ext>
              </a:extLst>
            </p:cNvPr>
            <p:cNvSpPr/>
            <p:nvPr/>
          </p:nvSpPr>
          <p:spPr>
            <a:xfrm>
              <a:off x="2705083" y="4943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69" name="Shape 51">
              <a:extLst>
                <a:ext uri="{FF2B5EF4-FFF2-40B4-BE49-F238E27FC236}">
                  <a16:creationId xmlns:a16="http://schemas.microsoft.com/office/drawing/2014/main" id="{17C0726A-E821-988D-3490-F06FA170D54D}"/>
                </a:ext>
              </a:extLst>
            </p:cNvPr>
            <p:cNvSpPr/>
            <p:nvPr/>
          </p:nvSpPr>
          <p:spPr>
            <a:xfrm>
              <a:off x="4724363" y="411480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70" name="Shape 52">
              <a:extLst>
                <a:ext uri="{FF2B5EF4-FFF2-40B4-BE49-F238E27FC236}">
                  <a16:creationId xmlns:a16="http://schemas.microsoft.com/office/drawing/2014/main" id="{6F74E9C5-8201-17AA-70C3-C5D76C0F5E22}"/>
                </a:ext>
              </a:extLst>
            </p:cNvPr>
            <p:cNvSpPr/>
            <p:nvPr/>
          </p:nvSpPr>
          <p:spPr>
            <a:xfrm>
              <a:off x="4838663" y="42576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71" name="Shape 53">
              <a:extLst>
                <a:ext uri="{FF2B5EF4-FFF2-40B4-BE49-F238E27FC236}">
                  <a16:creationId xmlns:a16="http://schemas.microsoft.com/office/drawing/2014/main" id="{EF30F6AC-3B7F-029E-F82C-3AA6AB12406A}"/>
                </a:ext>
              </a:extLst>
            </p:cNvPr>
            <p:cNvSpPr/>
            <p:nvPr/>
          </p:nvSpPr>
          <p:spPr>
            <a:xfrm>
              <a:off x="4838663" y="4429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72" name="Shape 54">
              <a:extLst>
                <a:ext uri="{FF2B5EF4-FFF2-40B4-BE49-F238E27FC236}">
                  <a16:creationId xmlns:a16="http://schemas.microsoft.com/office/drawing/2014/main" id="{77C91EFF-6CF3-53AF-B346-C87B4712DB18}"/>
                </a:ext>
              </a:extLst>
            </p:cNvPr>
            <p:cNvSpPr/>
            <p:nvPr/>
          </p:nvSpPr>
          <p:spPr>
            <a:xfrm>
              <a:off x="4838663" y="46005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73" name="Shape 55">
              <a:extLst>
                <a:ext uri="{FF2B5EF4-FFF2-40B4-BE49-F238E27FC236}">
                  <a16:creationId xmlns:a16="http://schemas.microsoft.com/office/drawing/2014/main" id="{31D08DD1-67D0-8CAF-23C4-DF1043FBDB49}"/>
                </a:ext>
              </a:extLst>
            </p:cNvPr>
            <p:cNvSpPr/>
            <p:nvPr/>
          </p:nvSpPr>
          <p:spPr>
            <a:xfrm>
              <a:off x="4838663" y="4772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74" name="Shape 56">
              <a:extLst>
                <a:ext uri="{FF2B5EF4-FFF2-40B4-BE49-F238E27FC236}">
                  <a16:creationId xmlns:a16="http://schemas.microsoft.com/office/drawing/2014/main" id="{34ABCEE4-4E38-A634-59C5-21A9C4CE9BB1}"/>
                </a:ext>
              </a:extLst>
            </p:cNvPr>
            <p:cNvSpPr/>
            <p:nvPr/>
          </p:nvSpPr>
          <p:spPr>
            <a:xfrm>
              <a:off x="4838663" y="4943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75" name="Shape 57">
              <a:extLst>
                <a:ext uri="{FF2B5EF4-FFF2-40B4-BE49-F238E27FC236}">
                  <a16:creationId xmlns:a16="http://schemas.microsoft.com/office/drawing/2014/main" id="{C94F163A-A294-5B30-2EB8-A91F01C1083A}"/>
                </a:ext>
              </a:extLst>
            </p:cNvPr>
            <p:cNvSpPr/>
            <p:nvPr/>
          </p:nvSpPr>
          <p:spPr>
            <a:xfrm>
              <a:off x="6857945" y="411480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76" name="Shape 58">
              <a:extLst>
                <a:ext uri="{FF2B5EF4-FFF2-40B4-BE49-F238E27FC236}">
                  <a16:creationId xmlns:a16="http://schemas.microsoft.com/office/drawing/2014/main" id="{8BCD4B54-DC72-36E7-6BF8-81DAB47E896C}"/>
                </a:ext>
              </a:extLst>
            </p:cNvPr>
            <p:cNvSpPr/>
            <p:nvPr/>
          </p:nvSpPr>
          <p:spPr>
            <a:xfrm>
              <a:off x="6972245" y="42576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77" name="Shape 59">
              <a:extLst>
                <a:ext uri="{FF2B5EF4-FFF2-40B4-BE49-F238E27FC236}">
                  <a16:creationId xmlns:a16="http://schemas.microsoft.com/office/drawing/2014/main" id="{AFA3A0FD-6177-14FD-DA2E-3B930B7EC7F6}"/>
                </a:ext>
              </a:extLst>
            </p:cNvPr>
            <p:cNvSpPr/>
            <p:nvPr/>
          </p:nvSpPr>
          <p:spPr>
            <a:xfrm>
              <a:off x="6972245" y="44291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78" name="Shape 60">
              <a:extLst>
                <a:ext uri="{FF2B5EF4-FFF2-40B4-BE49-F238E27FC236}">
                  <a16:creationId xmlns:a16="http://schemas.microsoft.com/office/drawing/2014/main" id="{5FC9F683-2125-6DFA-EAE0-1444C42F7B60}"/>
                </a:ext>
              </a:extLst>
            </p:cNvPr>
            <p:cNvSpPr/>
            <p:nvPr/>
          </p:nvSpPr>
          <p:spPr>
            <a:xfrm>
              <a:off x="6972245" y="46005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79" name="Shape 61">
              <a:extLst>
                <a:ext uri="{FF2B5EF4-FFF2-40B4-BE49-F238E27FC236}">
                  <a16:creationId xmlns:a16="http://schemas.microsoft.com/office/drawing/2014/main" id="{18898297-F638-00E1-2F56-4999AC4AA812}"/>
                </a:ext>
              </a:extLst>
            </p:cNvPr>
            <p:cNvSpPr/>
            <p:nvPr/>
          </p:nvSpPr>
          <p:spPr>
            <a:xfrm>
              <a:off x="6972245" y="4772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80" name="Shape 62">
              <a:extLst>
                <a:ext uri="{FF2B5EF4-FFF2-40B4-BE49-F238E27FC236}">
                  <a16:creationId xmlns:a16="http://schemas.microsoft.com/office/drawing/2014/main" id="{4A2970FD-91FC-B36F-6411-409543DA67D2}"/>
                </a:ext>
              </a:extLst>
            </p:cNvPr>
            <p:cNvSpPr/>
            <p:nvPr/>
          </p:nvSpPr>
          <p:spPr>
            <a:xfrm>
              <a:off x="6972245" y="4943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81" name="Shape 63">
              <a:extLst>
                <a:ext uri="{FF2B5EF4-FFF2-40B4-BE49-F238E27FC236}">
                  <a16:creationId xmlns:a16="http://schemas.microsoft.com/office/drawing/2014/main" id="{ADF343C8-F820-A59B-916E-3ACA43E47534}"/>
                </a:ext>
              </a:extLst>
            </p:cNvPr>
            <p:cNvSpPr/>
            <p:nvPr/>
          </p:nvSpPr>
          <p:spPr>
            <a:xfrm>
              <a:off x="8991527" y="411480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82" name="Shape 64">
              <a:extLst>
                <a:ext uri="{FF2B5EF4-FFF2-40B4-BE49-F238E27FC236}">
                  <a16:creationId xmlns:a16="http://schemas.microsoft.com/office/drawing/2014/main" id="{BBE13419-4771-4027-4D2E-572F833E1758}"/>
                </a:ext>
              </a:extLst>
            </p:cNvPr>
            <p:cNvSpPr/>
            <p:nvPr/>
          </p:nvSpPr>
          <p:spPr>
            <a:xfrm>
              <a:off x="9105827" y="42576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83" name="Shape 65">
              <a:extLst>
                <a:ext uri="{FF2B5EF4-FFF2-40B4-BE49-F238E27FC236}">
                  <a16:creationId xmlns:a16="http://schemas.microsoft.com/office/drawing/2014/main" id="{5DB441EF-D9F0-CD1C-3CF6-BFECCEB7D1EB}"/>
                </a:ext>
              </a:extLst>
            </p:cNvPr>
            <p:cNvSpPr/>
            <p:nvPr/>
          </p:nvSpPr>
          <p:spPr>
            <a:xfrm>
              <a:off x="9105827" y="44291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84" name="Shape 66">
              <a:extLst>
                <a:ext uri="{FF2B5EF4-FFF2-40B4-BE49-F238E27FC236}">
                  <a16:creationId xmlns:a16="http://schemas.microsoft.com/office/drawing/2014/main" id="{D4A1AED3-9D65-95B0-1412-65A314B42811}"/>
                </a:ext>
              </a:extLst>
            </p:cNvPr>
            <p:cNvSpPr/>
            <p:nvPr/>
          </p:nvSpPr>
          <p:spPr>
            <a:xfrm>
              <a:off x="9105827" y="46005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85" name="Shape 67">
              <a:extLst>
                <a:ext uri="{FF2B5EF4-FFF2-40B4-BE49-F238E27FC236}">
                  <a16:creationId xmlns:a16="http://schemas.microsoft.com/office/drawing/2014/main" id="{F8E6B90F-6B51-DFC1-54CD-E9D12485CC4A}"/>
                </a:ext>
              </a:extLst>
            </p:cNvPr>
            <p:cNvSpPr/>
            <p:nvPr/>
          </p:nvSpPr>
          <p:spPr>
            <a:xfrm>
              <a:off x="9105827" y="4772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86" name="Shape 68">
              <a:extLst>
                <a:ext uri="{FF2B5EF4-FFF2-40B4-BE49-F238E27FC236}">
                  <a16:creationId xmlns:a16="http://schemas.microsoft.com/office/drawing/2014/main" id="{58C0C11D-105B-012C-A28B-9FA04D48B8CB}"/>
                </a:ext>
              </a:extLst>
            </p:cNvPr>
            <p:cNvSpPr/>
            <p:nvPr/>
          </p:nvSpPr>
          <p:spPr>
            <a:xfrm>
              <a:off x="9105827" y="4943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87" name="Shape 69">
              <a:extLst>
                <a:ext uri="{FF2B5EF4-FFF2-40B4-BE49-F238E27FC236}">
                  <a16:creationId xmlns:a16="http://schemas.microsoft.com/office/drawing/2014/main" id="{BBDBD448-F95E-E7A3-8E17-1DCD904B0E56}"/>
                </a:ext>
              </a:extLst>
            </p:cNvPr>
            <p:cNvSpPr/>
            <p:nvPr/>
          </p:nvSpPr>
          <p:spPr>
            <a:xfrm>
              <a:off x="11125107" y="411480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88" name="Shape 70">
              <a:extLst>
                <a:ext uri="{FF2B5EF4-FFF2-40B4-BE49-F238E27FC236}">
                  <a16:creationId xmlns:a16="http://schemas.microsoft.com/office/drawing/2014/main" id="{80B49E39-7167-7F99-A078-15C389EB7067}"/>
                </a:ext>
              </a:extLst>
            </p:cNvPr>
            <p:cNvSpPr/>
            <p:nvPr/>
          </p:nvSpPr>
          <p:spPr>
            <a:xfrm>
              <a:off x="11239407" y="42576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89" name="Shape 71">
              <a:extLst>
                <a:ext uri="{FF2B5EF4-FFF2-40B4-BE49-F238E27FC236}">
                  <a16:creationId xmlns:a16="http://schemas.microsoft.com/office/drawing/2014/main" id="{C5CC24A7-34E4-B054-827F-33B029C1A25D}"/>
                </a:ext>
              </a:extLst>
            </p:cNvPr>
            <p:cNvSpPr/>
            <p:nvPr/>
          </p:nvSpPr>
          <p:spPr>
            <a:xfrm>
              <a:off x="11239407" y="4429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90" name="Shape 72">
              <a:extLst>
                <a:ext uri="{FF2B5EF4-FFF2-40B4-BE49-F238E27FC236}">
                  <a16:creationId xmlns:a16="http://schemas.microsoft.com/office/drawing/2014/main" id="{B02050B1-34B0-A3BC-832E-DBE5D3FE6ED2}"/>
                </a:ext>
              </a:extLst>
            </p:cNvPr>
            <p:cNvSpPr/>
            <p:nvPr/>
          </p:nvSpPr>
          <p:spPr>
            <a:xfrm>
              <a:off x="11239407" y="46005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91" name="Shape 73">
              <a:extLst>
                <a:ext uri="{FF2B5EF4-FFF2-40B4-BE49-F238E27FC236}">
                  <a16:creationId xmlns:a16="http://schemas.microsoft.com/office/drawing/2014/main" id="{E6E94032-6970-2F20-CE07-9E98ED7B531B}"/>
                </a:ext>
              </a:extLst>
            </p:cNvPr>
            <p:cNvSpPr/>
            <p:nvPr/>
          </p:nvSpPr>
          <p:spPr>
            <a:xfrm>
              <a:off x="11239407" y="4772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92" name="Shape 74">
              <a:extLst>
                <a:ext uri="{FF2B5EF4-FFF2-40B4-BE49-F238E27FC236}">
                  <a16:creationId xmlns:a16="http://schemas.microsoft.com/office/drawing/2014/main" id="{AF8A566C-303C-D946-16C4-A093B086153A}"/>
                </a:ext>
              </a:extLst>
            </p:cNvPr>
            <p:cNvSpPr/>
            <p:nvPr/>
          </p:nvSpPr>
          <p:spPr>
            <a:xfrm>
              <a:off x="11239407" y="4943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93" name="Shape 75">
              <a:extLst>
                <a:ext uri="{FF2B5EF4-FFF2-40B4-BE49-F238E27FC236}">
                  <a16:creationId xmlns:a16="http://schemas.microsoft.com/office/drawing/2014/main" id="{04DD5E7D-9CA3-0A3A-D4A7-5821159CDBEA}"/>
                </a:ext>
              </a:extLst>
            </p:cNvPr>
            <p:cNvSpPr/>
            <p:nvPr/>
          </p:nvSpPr>
          <p:spPr>
            <a:xfrm>
              <a:off x="457201" y="5343526"/>
              <a:ext cx="2133582" cy="11430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94" name="Text 76">
              <a:extLst>
                <a:ext uri="{FF2B5EF4-FFF2-40B4-BE49-F238E27FC236}">
                  <a16:creationId xmlns:a16="http://schemas.microsoft.com/office/drawing/2014/main" id="{715442CD-5409-DE10-B6B5-56C4FC64A55A}"/>
                </a:ext>
              </a:extLst>
            </p:cNvPr>
            <p:cNvSpPr/>
            <p:nvPr/>
          </p:nvSpPr>
          <p:spPr>
            <a:xfrm>
              <a:off x="457201" y="5614369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2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Shape 77">
              <a:extLst>
                <a:ext uri="{FF2B5EF4-FFF2-40B4-BE49-F238E27FC236}">
                  <a16:creationId xmlns:a16="http://schemas.microsoft.com/office/drawing/2014/main" id="{006C9B85-8BC5-AB47-7D63-F85595FB992A}"/>
                </a:ext>
              </a:extLst>
            </p:cNvPr>
            <p:cNvSpPr/>
            <p:nvPr/>
          </p:nvSpPr>
          <p:spPr>
            <a:xfrm>
              <a:off x="2590783" y="534352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96" name="Shape 78">
              <a:extLst>
                <a:ext uri="{FF2B5EF4-FFF2-40B4-BE49-F238E27FC236}">
                  <a16:creationId xmlns:a16="http://schemas.microsoft.com/office/drawing/2014/main" id="{558575D2-BF65-AFAA-980E-9A11894EF07E}"/>
                </a:ext>
              </a:extLst>
            </p:cNvPr>
            <p:cNvSpPr/>
            <p:nvPr/>
          </p:nvSpPr>
          <p:spPr>
            <a:xfrm>
              <a:off x="2705083" y="5486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97" name="Shape 79">
              <a:extLst>
                <a:ext uri="{FF2B5EF4-FFF2-40B4-BE49-F238E27FC236}">
                  <a16:creationId xmlns:a16="http://schemas.microsoft.com/office/drawing/2014/main" id="{1F0CA2E7-8DFC-32A1-262B-5129066675D2}"/>
                </a:ext>
              </a:extLst>
            </p:cNvPr>
            <p:cNvSpPr/>
            <p:nvPr/>
          </p:nvSpPr>
          <p:spPr>
            <a:xfrm>
              <a:off x="2705083" y="5657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98" name="Shape 80">
              <a:extLst>
                <a:ext uri="{FF2B5EF4-FFF2-40B4-BE49-F238E27FC236}">
                  <a16:creationId xmlns:a16="http://schemas.microsoft.com/office/drawing/2014/main" id="{1687A04D-886D-68EE-FEC5-97F90CB26307}"/>
                </a:ext>
              </a:extLst>
            </p:cNvPr>
            <p:cNvSpPr/>
            <p:nvPr/>
          </p:nvSpPr>
          <p:spPr>
            <a:xfrm>
              <a:off x="2705083" y="58293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99" name="Shape 81">
              <a:extLst>
                <a:ext uri="{FF2B5EF4-FFF2-40B4-BE49-F238E27FC236}">
                  <a16:creationId xmlns:a16="http://schemas.microsoft.com/office/drawing/2014/main" id="{2150C460-939E-9A16-7C91-6EF1A78B0E9E}"/>
                </a:ext>
              </a:extLst>
            </p:cNvPr>
            <p:cNvSpPr/>
            <p:nvPr/>
          </p:nvSpPr>
          <p:spPr>
            <a:xfrm>
              <a:off x="2705083" y="600075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00" name="Shape 82">
              <a:extLst>
                <a:ext uri="{FF2B5EF4-FFF2-40B4-BE49-F238E27FC236}">
                  <a16:creationId xmlns:a16="http://schemas.microsoft.com/office/drawing/2014/main" id="{D024063E-D231-5CD7-CFAE-DEB5CE6BAAC4}"/>
                </a:ext>
              </a:extLst>
            </p:cNvPr>
            <p:cNvSpPr/>
            <p:nvPr/>
          </p:nvSpPr>
          <p:spPr>
            <a:xfrm>
              <a:off x="2705083" y="61722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01" name="Shape 83">
              <a:extLst>
                <a:ext uri="{FF2B5EF4-FFF2-40B4-BE49-F238E27FC236}">
                  <a16:creationId xmlns:a16="http://schemas.microsoft.com/office/drawing/2014/main" id="{205B3922-7F35-2D02-A843-917CAA5C51AA}"/>
                </a:ext>
              </a:extLst>
            </p:cNvPr>
            <p:cNvSpPr/>
            <p:nvPr/>
          </p:nvSpPr>
          <p:spPr>
            <a:xfrm>
              <a:off x="4724363" y="534352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02" name="Shape 84">
              <a:extLst>
                <a:ext uri="{FF2B5EF4-FFF2-40B4-BE49-F238E27FC236}">
                  <a16:creationId xmlns:a16="http://schemas.microsoft.com/office/drawing/2014/main" id="{B55AEEA4-83AC-9ADA-DB70-E0B380FA72A1}"/>
                </a:ext>
              </a:extLst>
            </p:cNvPr>
            <p:cNvSpPr/>
            <p:nvPr/>
          </p:nvSpPr>
          <p:spPr>
            <a:xfrm>
              <a:off x="4838663" y="5486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03" name="Shape 85">
              <a:extLst>
                <a:ext uri="{FF2B5EF4-FFF2-40B4-BE49-F238E27FC236}">
                  <a16:creationId xmlns:a16="http://schemas.microsoft.com/office/drawing/2014/main" id="{38D97930-5026-2D50-9CF2-B18A0568F732}"/>
                </a:ext>
              </a:extLst>
            </p:cNvPr>
            <p:cNvSpPr/>
            <p:nvPr/>
          </p:nvSpPr>
          <p:spPr>
            <a:xfrm>
              <a:off x="4838663" y="5657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04" name="Shape 86">
              <a:extLst>
                <a:ext uri="{FF2B5EF4-FFF2-40B4-BE49-F238E27FC236}">
                  <a16:creationId xmlns:a16="http://schemas.microsoft.com/office/drawing/2014/main" id="{B4C866DA-2001-D684-6D5B-3F5E96DBF957}"/>
                </a:ext>
              </a:extLst>
            </p:cNvPr>
            <p:cNvSpPr/>
            <p:nvPr/>
          </p:nvSpPr>
          <p:spPr>
            <a:xfrm>
              <a:off x="4838663" y="58293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05" name="Shape 87">
              <a:extLst>
                <a:ext uri="{FF2B5EF4-FFF2-40B4-BE49-F238E27FC236}">
                  <a16:creationId xmlns:a16="http://schemas.microsoft.com/office/drawing/2014/main" id="{5B061596-AA42-A6CF-0058-646EF4EE62AA}"/>
                </a:ext>
              </a:extLst>
            </p:cNvPr>
            <p:cNvSpPr/>
            <p:nvPr/>
          </p:nvSpPr>
          <p:spPr>
            <a:xfrm>
              <a:off x="4838663" y="600075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06" name="Shape 88">
              <a:extLst>
                <a:ext uri="{FF2B5EF4-FFF2-40B4-BE49-F238E27FC236}">
                  <a16:creationId xmlns:a16="http://schemas.microsoft.com/office/drawing/2014/main" id="{767E24F5-1DA1-A790-6488-6C1E5BAAB356}"/>
                </a:ext>
              </a:extLst>
            </p:cNvPr>
            <p:cNvSpPr/>
            <p:nvPr/>
          </p:nvSpPr>
          <p:spPr>
            <a:xfrm>
              <a:off x="4838663" y="61722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07" name="Shape 89">
              <a:extLst>
                <a:ext uri="{FF2B5EF4-FFF2-40B4-BE49-F238E27FC236}">
                  <a16:creationId xmlns:a16="http://schemas.microsoft.com/office/drawing/2014/main" id="{2FBB4119-BD67-AD70-8371-C66D59905F7A}"/>
                </a:ext>
              </a:extLst>
            </p:cNvPr>
            <p:cNvSpPr/>
            <p:nvPr/>
          </p:nvSpPr>
          <p:spPr>
            <a:xfrm>
              <a:off x="6857945" y="534352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08" name="Shape 90">
              <a:extLst>
                <a:ext uri="{FF2B5EF4-FFF2-40B4-BE49-F238E27FC236}">
                  <a16:creationId xmlns:a16="http://schemas.microsoft.com/office/drawing/2014/main" id="{F75BB153-1733-80AD-0F64-895B6B179D66}"/>
                </a:ext>
              </a:extLst>
            </p:cNvPr>
            <p:cNvSpPr/>
            <p:nvPr/>
          </p:nvSpPr>
          <p:spPr>
            <a:xfrm>
              <a:off x="6972245" y="5486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09" name="Shape 91">
              <a:extLst>
                <a:ext uri="{FF2B5EF4-FFF2-40B4-BE49-F238E27FC236}">
                  <a16:creationId xmlns:a16="http://schemas.microsoft.com/office/drawing/2014/main" id="{966EFA77-8632-6901-C52C-CFC0F71E93AA}"/>
                </a:ext>
              </a:extLst>
            </p:cNvPr>
            <p:cNvSpPr/>
            <p:nvPr/>
          </p:nvSpPr>
          <p:spPr>
            <a:xfrm>
              <a:off x="6972245" y="5657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10" name="Shape 92">
              <a:extLst>
                <a:ext uri="{FF2B5EF4-FFF2-40B4-BE49-F238E27FC236}">
                  <a16:creationId xmlns:a16="http://schemas.microsoft.com/office/drawing/2014/main" id="{78A67E75-516B-33EB-ACF4-929701D4AF17}"/>
                </a:ext>
              </a:extLst>
            </p:cNvPr>
            <p:cNvSpPr/>
            <p:nvPr/>
          </p:nvSpPr>
          <p:spPr>
            <a:xfrm>
              <a:off x="6972245" y="58293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1" name="Shape 93">
              <a:extLst>
                <a:ext uri="{FF2B5EF4-FFF2-40B4-BE49-F238E27FC236}">
                  <a16:creationId xmlns:a16="http://schemas.microsoft.com/office/drawing/2014/main" id="{7A88F556-87AB-7038-9394-8A867AAEB5C3}"/>
                </a:ext>
              </a:extLst>
            </p:cNvPr>
            <p:cNvSpPr/>
            <p:nvPr/>
          </p:nvSpPr>
          <p:spPr>
            <a:xfrm>
              <a:off x="6972245" y="600075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2" name="Shape 94">
              <a:extLst>
                <a:ext uri="{FF2B5EF4-FFF2-40B4-BE49-F238E27FC236}">
                  <a16:creationId xmlns:a16="http://schemas.microsoft.com/office/drawing/2014/main" id="{F0041B96-FC9F-1F43-6442-6FDD4865F783}"/>
                </a:ext>
              </a:extLst>
            </p:cNvPr>
            <p:cNvSpPr/>
            <p:nvPr/>
          </p:nvSpPr>
          <p:spPr>
            <a:xfrm>
              <a:off x="6972245" y="61722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3" name="Shape 95">
              <a:extLst>
                <a:ext uri="{FF2B5EF4-FFF2-40B4-BE49-F238E27FC236}">
                  <a16:creationId xmlns:a16="http://schemas.microsoft.com/office/drawing/2014/main" id="{711539A0-A7FC-F2D3-0942-AA34010037ED}"/>
                </a:ext>
              </a:extLst>
            </p:cNvPr>
            <p:cNvSpPr/>
            <p:nvPr/>
          </p:nvSpPr>
          <p:spPr>
            <a:xfrm>
              <a:off x="8991527" y="534352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14" name="Shape 96">
              <a:extLst>
                <a:ext uri="{FF2B5EF4-FFF2-40B4-BE49-F238E27FC236}">
                  <a16:creationId xmlns:a16="http://schemas.microsoft.com/office/drawing/2014/main" id="{0F8C29B3-7626-BDCC-E657-C8B317C67829}"/>
                </a:ext>
              </a:extLst>
            </p:cNvPr>
            <p:cNvSpPr/>
            <p:nvPr/>
          </p:nvSpPr>
          <p:spPr>
            <a:xfrm>
              <a:off x="9105827" y="54864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5" name="Shape 97">
              <a:extLst>
                <a:ext uri="{FF2B5EF4-FFF2-40B4-BE49-F238E27FC236}">
                  <a16:creationId xmlns:a16="http://schemas.microsoft.com/office/drawing/2014/main" id="{60806A94-8BD3-B076-DB2E-F28448A0D1B6}"/>
                </a:ext>
              </a:extLst>
            </p:cNvPr>
            <p:cNvSpPr/>
            <p:nvPr/>
          </p:nvSpPr>
          <p:spPr>
            <a:xfrm>
              <a:off x="9105827" y="565785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6" name="Shape 98">
              <a:extLst>
                <a:ext uri="{FF2B5EF4-FFF2-40B4-BE49-F238E27FC236}">
                  <a16:creationId xmlns:a16="http://schemas.microsoft.com/office/drawing/2014/main" id="{BD57B9C0-5C7E-1EF0-DEA5-60F7769F2448}"/>
                </a:ext>
              </a:extLst>
            </p:cNvPr>
            <p:cNvSpPr/>
            <p:nvPr/>
          </p:nvSpPr>
          <p:spPr>
            <a:xfrm>
              <a:off x="9105827" y="58293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7" name="Shape 99">
              <a:extLst>
                <a:ext uri="{FF2B5EF4-FFF2-40B4-BE49-F238E27FC236}">
                  <a16:creationId xmlns:a16="http://schemas.microsoft.com/office/drawing/2014/main" id="{9FC8109C-B77B-8D73-FF5F-8A7EF9846F5B}"/>
                </a:ext>
              </a:extLst>
            </p:cNvPr>
            <p:cNvSpPr/>
            <p:nvPr/>
          </p:nvSpPr>
          <p:spPr>
            <a:xfrm>
              <a:off x="9105827" y="600075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8" name="Shape 100">
              <a:extLst>
                <a:ext uri="{FF2B5EF4-FFF2-40B4-BE49-F238E27FC236}">
                  <a16:creationId xmlns:a16="http://schemas.microsoft.com/office/drawing/2014/main" id="{4EC426C0-72FC-5B66-347F-DFEDFABB42C3}"/>
                </a:ext>
              </a:extLst>
            </p:cNvPr>
            <p:cNvSpPr/>
            <p:nvPr/>
          </p:nvSpPr>
          <p:spPr>
            <a:xfrm>
              <a:off x="9105827" y="61722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19" name="Shape 101">
              <a:extLst>
                <a:ext uri="{FF2B5EF4-FFF2-40B4-BE49-F238E27FC236}">
                  <a16:creationId xmlns:a16="http://schemas.microsoft.com/office/drawing/2014/main" id="{23F41951-0B8C-550F-DCAE-17C3C4474659}"/>
                </a:ext>
              </a:extLst>
            </p:cNvPr>
            <p:cNvSpPr/>
            <p:nvPr/>
          </p:nvSpPr>
          <p:spPr>
            <a:xfrm>
              <a:off x="11125107" y="5343526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20" name="Shape 102">
              <a:extLst>
                <a:ext uri="{FF2B5EF4-FFF2-40B4-BE49-F238E27FC236}">
                  <a16:creationId xmlns:a16="http://schemas.microsoft.com/office/drawing/2014/main" id="{7D06B825-C03C-AE45-8443-EA251FF96A1E}"/>
                </a:ext>
              </a:extLst>
            </p:cNvPr>
            <p:cNvSpPr/>
            <p:nvPr/>
          </p:nvSpPr>
          <p:spPr>
            <a:xfrm>
              <a:off x="11239407" y="548640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21" name="Shape 103">
              <a:extLst>
                <a:ext uri="{FF2B5EF4-FFF2-40B4-BE49-F238E27FC236}">
                  <a16:creationId xmlns:a16="http://schemas.microsoft.com/office/drawing/2014/main" id="{4C819C6E-80DE-9138-B035-1CCD608206C9}"/>
                </a:ext>
              </a:extLst>
            </p:cNvPr>
            <p:cNvSpPr/>
            <p:nvPr/>
          </p:nvSpPr>
          <p:spPr>
            <a:xfrm>
              <a:off x="11239407" y="5657850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22" name="Shape 104">
              <a:extLst>
                <a:ext uri="{FF2B5EF4-FFF2-40B4-BE49-F238E27FC236}">
                  <a16:creationId xmlns:a16="http://schemas.microsoft.com/office/drawing/2014/main" id="{5F9E2EE9-AC4E-8762-3FA6-8156BDD28D50}"/>
                </a:ext>
              </a:extLst>
            </p:cNvPr>
            <p:cNvSpPr/>
            <p:nvPr/>
          </p:nvSpPr>
          <p:spPr>
            <a:xfrm>
              <a:off x="11239407" y="58293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23" name="Shape 105">
              <a:extLst>
                <a:ext uri="{FF2B5EF4-FFF2-40B4-BE49-F238E27FC236}">
                  <a16:creationId xmlns:a16="http://schemas.microsoft.com/office/drawing/2014/main" id="{9DCF6D09-7785-542C-2B1F-E28B3A92C904}"/>
                </a:ext>
              </a:extLst>
            </p:cNvPr>
            <p:cNvSpPr/>
            <p:nvPr/>
          </p:nvSpPr>
          <p:spPr>
            <a:xfrm>
              <a:off x="11239407" y="600075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24" name="Shape 106">
              <a:extLst>
                <a:ext uri="{FF2B5EF4-FFF2-40B4-BE49-F238E27FC236}">
                  <a16:creationId xmlns:a16="http://schemas.microsoft.com/office/drawing/2014/main" id="{1B07D698-88E5-F28A-886D-EFB27CBB8A2E}"/>
                </a:ext>
              </a:extLst>
            </p:cNvPr>
            <p:cNvSpPr/>
            <p:nvPr/>
          </p:nvSpPr>
          <p:spPr>
            <a:xfrm>
              <a:off x="11239407" y="6172200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25" name="Shape 107">
              <a:extLst>
                <a:ext uri="{FF2B5EF4-FFF2-40B4-BE49-F238E27FC236}">
                  <a16:creationId xmlns:a16="http://schemas.microsoft.com/office/drawing/2014/main" id="{82FB8AB3-9B62-B6CB-985F-CEFDCC593391}"/>
                </a:ext>
              </a:extLst>
            </p:cNvPr>
            <p:cNvSpPr/>
            <p:nvPr/>
          </p:nvSpPr>
          <p:spPr>
            <a:xfrm>
              <a:off x="457201" y="6572250"/>
              <a:ext cx="2133582" cy="1143000"/>
            </a:xfrm>
            <a:prstGeom prst="rect">
              <a:avLst/>
            </a:prstGeom>
            <a:solidFill>
              <a:srgbClr val="4ABA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26" name="Text 108">
              <a:extLst>
                <a:ext uri="{FF2B5EF4-FFF2-40B4-BE49-F238E27FC236}">
                  <a16:creationId xmlns:a16="http://schemas.microsoft.com/office/drawing/2014/main" id="{B9955B68-1EFE-B2D2-85AB-E082AFFF75E2}"/>
                </a:ext>
              </a:extLst>
            </p:cNvPr>
            <p:cNvSpPr/>
            <p:nvPr/>
          </p:nvSpPr>
          <p:spPr>
            <a:xfrm>
              <a:off x="457201" y="6843093"/>
              <a:ext cx="2133582" cy="601318"/>
            </a:xfrm>
            <a:prstGeom prst="rect">
              <a:avLst/>
            </a:prstGeom>
            <a:noFill/>
            <a:ln/>
          </p:spPr>
          <p:txBody>
            <a:bodyPr wrap="square" lIns="170180" tIns="170180" rIns="170180" bIns="170180" rtlCol="0" anchor="ctr">
              <a:spAutoFit/>
            </a:bodyPr>
            <a:lstStyle/>
            <a:p>
              <a:r>
                <a:rPr lang="en-US" sz="1674" b="1" dirty="0">
                  <a:solidFill>
                    <a:srgbClr val="003366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Competitor 3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Shape 109">
              <a:extLst>
                <a:ext uri="{FF2B5EF4-FFF2-40B4-BE49-F238E27FC236}">
                  <a16:creationId xmlns:a16="http://schemas.microsoft.com/office/drawing/2014/main" id="{ED9DF99E-9B59-47DF-61CE-00C0ADF4B106}"/>
                </a:ext>
              </a:extLst>
            </p:cNvPr>
            <p:cNvSpPr/>
            <p:nvPr/>
          </p:nvSpPr>
          <p:spPr>
            <a:xfrm>
              <a:off x="2590783" y="657225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28" name="Shape 110">
              <a:extLst>
                <a:ext uri="{FF2B5EF4-FFF2-40B4-BE49-F238E27FC236}">
                  <a16:creationId xmlns:a16="http://schemas.microsoft.com/office/drawing/2014/main" id="{B3286A25-CF09-4D62-5A08-621DE9A8273D}"/>
                </a:ext>
              </a:extLst>
            </p:cNvPr>
            <p:cNvSpPr/>
            <p:nvPr/>
          </p:nvSpPr>
          <p:spPr>
            <a:xfrm>
              <a:off x="2705083" y="6715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29" name="Shape 111">
              <a:extLst>
                <a:ext uri="{FF2B5EF4-FFF2-40B4-BE49-F238E27FC236}">
                  <a16:creationId xmlns:a16="http://schemas.microsoft.com/office/drawing/2014/main" id="{7273669D-A58E-4B21-0DD3-87709BB99EB2}"/>
                </a:ext>
              </a:extLst>
            </p:cNvPr>
            <p:cNvSpPr/>
            <p:nvPr/>
          </p:nvSpPr>
          <p:spPr>
            <a:xfrm>
              <a:off x="2705083" y="68865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0" name="Shape 112">
              <a:extLst>
                <a:ext uri="{FF2B5EF4-FFF2-40B4-BE49-F238E27FC236}">
                  <a16:creationId xmlns:a16="http://schemas.microsoft.com/office/drawing/2014/main" id="{AF1BCF7D-F2A5-68EC-735D-21CC1DEE1BF2}"/>
                </a:ext>
              </a:extLst>
            </p:cNvPr>
            <p:cNvSpPr/>
            <p:nvPr/>
          </p:nvSpPr>
          <p:spPr>
            <a:xfrm>
              <a:off x="2705083" y="7058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1" name="Shape 113">
              <a:extLst>
                <a:ext uri="{FF2B5EF4-FFF2-40B4-BE49-F238E27FC236}">
                  <a16:creationId xmlns:a16="http://schemas.microsoft.com/office/drawing/2014/main" id="{79F9B524-E37A-DE74-64C0-89957BB5FEEF}"/>
                </a:ext>
              </a:extLst>
            </p:cNvPr>
            <p:cNvSpPr/>
            <p:nvPr/>
          </p:nvSpPr>
          <p:spPr>
            <a:xfrm>
              <a:off x="2705083" y="7229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2" name="Shape 114">
              <a:extLst>
                <a:ext uri="{FF2B5EF4-FFF2-40B4-BE49-F238E27FC236}">
                  <a16:creationId xmlns:a16="http://schemas.microsoft.com/office/drawing/2014/main" id="{526D6572-32DB-570B-6BDF-262B9BF07EC2}"/>
                </a:ext>
              </a:extLst>
            </p:cNvPr>
            <p:cNvSpPr/>
            <p:nvPr/>
          </p:nvSpPr>
          <p:spPr>
            <a:xfrm>
              <a:off x="2705083" y="74009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3" name="Shape 115">
              <a:extLst>
                <a:ext uri="{FF2B5EF4-FFF2-40B4-BE49-F238E27FC236}">
                  <a16:creationId xmlns:a16="http://schemas.microsoft.com/office/drawing/2014/main" id="{80769772-EA83-444B-D677-4DCB823D9003}"/>
                </a:ext>
              </a:extLst>
            </p:cNvPr>
            <p:cNvSpPr/>
            <p:nvPr/>
          </p:nvSpPr>
          <p:spPr>
            <a:xfrm>
              <a:off x="4724363" y="657225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34" name="Shape 116">
              <a:extLst>
                <a:ext uri="{FF2B5EF4-FFF2-40B4-BE49-F238E27FC236}">
                  <a16:creationId xmlns:a16="http://schemas.microsoft.com/office/drawing/2014/main" id="{E92E7059-D5AD-D3AB-9339-57FC00FBDDC4}"/>
                </a:ext>
              </a:extLst>
            </p:cNvPr>
            <p:cNvSpPr/>
            <p:nvPr/>
          </p:nvSpPr>
          <p:spPr>
            <a:xfrm>
              <a:off x="4838663" y="6715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35" name="Shape 117">
              <a:extLst>
                <a:ext uri="{FF2B5EF4-FFF2-40B4-BE49-F238E27FC236}">
                  <a16:creationId xmlns:a16="http://schemas.microsoft.com/office/drawing/2014/main" id="{15754908-4E87-506A-5868-FCE9258FDC27}"/>
                </a:ext>
              </a:extLst>
            </p:cNvPr>
            <p:cNvSpPr/>
            <p:nvPr/>
          </p:nvSpPr>
          <p:spPr>
            <a:xfrm>
              <a:off x="4838663" y="68865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36" name="Shape 118">
              <a:extLst>
                <a:ext uri="{FF2B5EF4-FFF2-40B4-BE49-F238E27FC236}">
                  <a16:creationId xmlns:a16="http://schemas.microsoft.com/office/drawing/2014/main" id="{6FBC4929-9CB0-C4D3-5ECA-8ABD20E5FBE0}"/>
                </a:ext>
              </a:extLst>
            </p:cNvPr>
            <p:cNvSpPr/>
            <p:nvPr/>
          </p:nvSpPr>
          <p:spPr>
            <a:xfrm>
              <a:off x="4838663" y="7058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7" name="Shape 119">
              <a:extLst>
                <a:ext uri="{FF2B5EF4-FFF2-40B4-BE49-F238E27FC236}">
                  <a16:creationId xmlns:a16="http://schemas.microsoft.com/office/drawing/2014/main" id="{6A9CEC43-8983-43FB-E89E-4130E73614B2}"/>
                </a:ext>
              </a:extLst>
            </p:cNvPr>
            <p:cNvSpPr/>
            <p:nvPr/>
          </p:nvSpPr>
          <p:spPr>
            <a:xfrm>
              <a:off x="4838663" y="7229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8" name="Shape 120">
              <a:extLst>
                <a:ext uri="{FF2B5EF4-FFF2-40B4-BE49-F238E27FC236}">
                  <a16:creationId xmlns:a16="http://schemas.microsoft.com/office/drawing/2014/main" id="{4A8C6C94-40FB-C714-44D2-7A8F6C0F8242}"/>
                </a:ext>
              </a:extLst>
            </p:cNvPr>
            <p:cNvSpPr/>
            <p:nvPr/>
          </p:nvSpPr>
          <p:spPr>
            <a:xfrm>
              <a:off x="4838663" y="74009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39" name="Shape 121">
              <a:extLst>
                <a:ext uri="{FF2B5EF4-FFF2-40B4-BE49-F238E27FC236}">
                  <a16:creationId xmlns:a16="http://schemas.microsoft.com/office/drawing/2014/main" id="{70B62382-29EE-5A5E-80E9-67DF9495F8F7}"/>
                </a:ext>
              </a:extLst>
            </p:cNvPr>
            <p:cNvSpPr/>
            <p:nvPr/>
          </p:nvSpPr>
          <p:spPr>
            <a:xfrm>
              <a:off x="6857945" y="657225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40" name="Shape 122">
              <a:extLst>
                <a:ext uri="{FF2B5EF4-FFF2-40B4-BE49-F238E27FC236}">
                  <a16:creationId xmlns:a16="http://schemas.microsoft.com/office/drawing/2014/main" id="{90091EF1-FC02-8379-8FD4-A882CAE0BDDF}"/>
                </a:ext>
              </a:extLst>
            </p:cNvPr>
            <p:cNvSpPr/>
            <p:nvPr/>
          </p:nvSpPr>
          <p:spPr>
            <a:xfrm>
              <a:off x="6972245" y="6715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41" name="Shape 123">
              <a:extLst>
                <a:ext uri="{FF2B5EF4-FFF2-40B4-BE49-F238E27FC236}">
                  <a16:creationId xmlns:a16="http://schemas.microsoft.com/office/drawing/2014/main" id="{18FA9AEE-1F7C-6B9D-3C82-EB2F7DD4B011}"/>
                </a:ext>
              </a:extLst>
            </p:cNvPr>
            <p:cNvSpPr/>
            <p:nvPr/>
          </p:nvSpPr>
          <p:spPr>
            <a:xfrm>
              <a:off x="6972245" y="68865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42" name="Shape 124">
              <a:extLst>
                <a:ext uri="{FF2B5EF4-FFF2-40B4-BE49-F238E27FC236}">
                  <a16:creationId xmlns:a16="http://schemas.microsoft.com/office/drawing/2014/main" id="{1F9316B6-DB0C-46C0-7B16-7F6E3191FECF}"/>
                </a:ext>
              </a:extLst>
            </p:cNvPr>
            <p:cNvSpPr/>
            <p:nvPr/>
          </p:nvSpPr>
          <p:spPr>
            <a:xfrm>
              <a:off x="6972245" y="70580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43" name="Shape 125">
              <a:extLst>
                <a:ext uri="{FF2B5EF4-FFF2-40B4-BE49-F238E27FC236}">
                  <a16:creationId xmlns:a16="http://schemas.microsoft.com/office/drawing/2014/main" id="{C6C67EB0-45F4-6B1A-DE00-70E48BFDB017}"/>
                </a:ext>
              </a:extLst>
            </p:cNvPr>
            <p:cNvSpPr/>
            <p:nvPr/>
          </p:nvSpPr>
          <p:spPr>
            <a:xfrm>
              <a:off x="6972245" y="7229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44" name="Shape 126">
              <a:extLst>
                <a:ext uri="{FF2B5EF4-FFF2-40B4-BE49-F238E27FC236}">
                  <a16:creationId xmlns:a16="http://schemas.microsoft.com/office/drawing/2014/main" id="{036522CA-AF9D-85C6-B33E-FF792982929A}"/>
                </a:ext>
              </a:extLst>
            </p:cNvPr>
            <p:cNvSpPr/>
            <p:nvPr/>
          </p:nvSpPr>
          <p:spPr>
            <a:xfrm>
              <a:off x="6972245" y="74009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45" name="Shape 127">
              <a:extLst>
                <a:ext uri="{FF2B5EF4-FFF2-40B4-BE49-F238E27FC236}">
                  <a16:creationId xmlns:a16="http://schemas.microsoft.com/office/drawing/2014/main" id="{5A7970CE-B6FF-DB3B-CE21-7AE2C6339668}"/>
                </a:ext>
              </a:extLst>
            </p:cNvPr>
            <p:cNvSpPr/>
            <p:nvPr/>
          </p:nvSpPr>
          <p:spPr>
            <a:xfrm>
              <a:off x="8991527" y="657225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46" name="Shape 128">
              <a:extLst>
                <a:ext uri="{FF2B5EF4-FFF2-40B4-BE49-F238E27FC236}">
                  <a16:creationId xmlns:a16="http://schemas.microsoft.com/office/drawing/2014/main" id="{67C1BEAE-CBC8-A622-DA19-381207DF3C42}"/>
                </a:ext>
              </a:extLst>
            </p:cNvPr>
            <p:cNvSpPr/>
            <p:nvPr/>
          </p:nvSpPr>
          <p:spPr>
            <a:xfrm>
              <a:off x="9105827" y="6715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47" name="Shape 129">
              <a:extLst>
                <a:ext uri="{FF2B5EF4-FFF2-40B4-BE49-F238E27FC236}">
                  <a16:creationId xmlns:a16="http://schemas.microsoft.com/office/drawing/2014/main" id="{3B086377-520B-67D7-DE9E-63E252C7FE88}"/>
                </a:ext>
              </a:extLst>
            </p:cNvPr>
            <p:cNvSpPr/>
            <p:nvPr/>
          </p:nvSpPr>
          <p:spPr>
            <a:xfrm>
              <a:off x="9105827" y="68865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48" name="Shape 130">
              <a:extLst>
                <a:ext uri="{FF2B5EF4-FFF2-40B4-BE49-F238E27FC236}">
                  <a16:creationId xmlns:a16="http://schemas.microsoft.com/office/drawing/2014/main" id="{72BA0870-1703-17F4-8534-5BD194EC7B5A}"/>
                </a:ext>
              </a:extLst>
            </p:cNvPr>
            <p:cNvSpPr/>
            <p:nvPr/>
          </p:nvSpPr>
          <p:spPr>
            <a:xfrm>
              <a:off x="9105827" y="7058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49" name="Shape 131">
              <a:extLst>
                <a:ext uri="{FF2B5EF4-FFF2-40B4-BE49-F238E27FC236}">
                  <a16:creationId xmlns:a16="http://schemas.microsoft.com/office/drawing/2014/main" id="{CE0B1EF3-BFC6-1001-5143-C9825FFCC2C6}"/>
                </a:ext>
              </a:extLst>
            </p:cNvPr>
            <p:cNvSpPr/>
            <p:nvPr/>
          </p:nvSpPr>
          <p:spPr>
            <a:xfrm>
              <a:off x="9105827" y="7229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50" name="Shape 132">
              <a:extLst>
                <a:ext uri="{FF2B5EF4-FFF2-40B4-BE49-F238E27FC236}">
                  <a16:creationId xmlns:a16="http://schemas.microsoft.com/office/drawing/2014/main" id="{0325764A-786C-F948-ACD1-807E7AFDA4D5}"/>
                </a:ext>
              </a:extLst>
            </p:cNvPr>
            <p:cNvSpPr/>
            <p:nvPr/>
          </p:nvSpPr>
          <p:spPr>
            <a:xfrm>
              <a:off x="9105827" y="74009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51" name="Shape 133">
              <a:extLst>
                <a:ext uri="{FF2B5EF4-FFF2-40B4-BE49-F238E27FC236}">
                  <a16:creationId xmlns:a16="http://schemas.microsoft.com/office/drawing/2014/main" id="{3D682904-51AC-5BC5-0AA0-AA91FA846785}"/>
                </a:ext>
              </a:extLst>
            </p:cNvPr>
            <p:cNvSpPr/>
            <p:nvPr/>
          </p:nvSpPr>
          <p:spPr>
            <a:xfrm>
              <a:off x="11125107" y="6572250"/>
              <a:ext cx="2133582" cy="1143000"/>
            </a:xfrm>
            <a:prstGeom prst="rect">
              <a:avLst/>
            </a:prstGeom>
            <a:solidFill>
              <a:srgbClr val="FFFFFF"/>
            </a:solidFill>
            <a:ln w="99">
              <a:solidFill>
                <a:srgbClr val="FFFFFF"/>
              </a:solidFill>
              <a:prstDash val="solid"/>
            </a:ln>
          </p:spPr>
        </p:sp>
        <p:sp>
          <p:nvSpPr>
            <p:cNvPr id="152" name="Shape 134">
              <a:extLst>
                <a:ext uri="{FF2B5EF4-FFF2-40B4-BE49-F238E27FC236}">
                  <a16:creationId xmlns:a16="http://schemas.microsoft.com/office/drawing/2014/main" id="{6CDF69ED-8065-47FE-9379-3F7D961C157D}"/>
                </a:ext>
              </a:extLst>
            </p:cNvPr>
            <p:cNvSpPr/>
            <p:nvPr/>
          </p:nvSpPr>
          <p:spPr>
            <a:xfrm>
              <a:off x="11239407" y="671512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53" name="Shape 135">
              <a:extLst>
                <a:ext uri="{FF2B5EF4-FFF2-40B4-BE49-F238E27FC236}">
                  <a16:creationId xmlns:a16="http://schemas.microsoft.com/office/drawing/2014/main" id="{585227EA-0A90-7840-AAA4-395A9B9A5555}"/>
                </a:ext>
              </a:extLst>
            </p:cNvPr>
            <p:cNvSpPr/>
            <p:nvPr/>
          </p:nvSpPr>
          <p:spPr>
            <a:xfrm>
              <a:off x="11239407" y="6886576"/>
              <a:ext cx="1904982" cy="142876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54" name="Shape 136">
              <a:extLst>
                <a:ext uri="{FF2B5EF4-FFF2-40B4-BE49-F238E27FC236}">
                  <a16:creationId xmlns:a16="http://schemas.microsoft.com/office/drawing/2014/main" id="{C5F99072-B413-7BBA-32E7-45F7EC7E3783}"/>
                </a:ext>
              </a:extLst>
            </p:cNvPr>
            <p:cNvSpPr/>
            <p:nvPr/>
          </p:nvSpPr>
          <p:spPr>
            <a:xfrm>
              <a:off x="11239407" y="70580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55" name="Shape 137">
              <a:extLst>
                <a:ext uri="{FF2B5EF4-FFF2-40B4-BE49-F238E27FC236}">
                  <a16:creationId xmlns:a16="http://schemas.microsoft.com/office/drawing/2014/main" id="{0B42EEE8-6DEA-C702-B06B-01156BE12ECD}"/>
                </a:ext>
              </a:extLst>
            </p:cNvPr>
            <p:cNvSpPr/>
            <p:nvPr/>
          </p:nvSpPr>
          <p:spPr>
            <a:xfrm>
              <a:off x="11239407" y="722947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56" name="Shape 138">
              <a:extLst>
                <a:ext uri="{FF2B5EF4-FFF2-40B4-BE49-F238E27FC236}">
                  <a16:creationId xmlns:a16="http://schemas.microsoft.com/office/drawing/2014/main" id="{F139895B-06B0-ADAE-8D10-C6686DE95272}"/>
                </a:ext>
              </a:extLst>
            </p:cNvPr>
            <p:cNvSpPr/>
            <p:nvPr/>
          </p:nvSpPr>
          <p:spPr>
            <a:xfrm>
              <a:off x="11239407" y="7400926"/>
              <a:ext cx="1904982" cy="142876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57" name="Shape 139">
              <a:extLst>
                <a:ext uri="{FF2B5EF4-FFF2-40B4-BE49-F238E27FC236}">
                  <a16:creationId xmlns:a16="http://schemas.microsoft.com/office/drawing/2014/main" id="{421EB325-8C0C-FCA8-B4EC-7CBFA3730A2D}"/>
                </a:ext>
              </a:extLst>
            </p:cNvPr>
            <p:cNvSpPr/>
            <p:nvPr/>
          </p:nvSpPr>
          <p:spPr>
            <a:xfrm>
              <a:off x="571501" y="8058151"/>
              <a:ext cx="285750" cy="285750"/>
            </a:xfrm>
            <a:prstGeom prst="rect">
              <a:avLst/>
            </a:prstGeom>
            <a:solidFill>
              <a:srgbClr val="0066B3"/>
            </a:solidFill>
            <a:ln/>
          </p:spPr>
        </p:sp>
        <p:sp>
          <p:nvSpPr>
            <p:cNvPr id="158" name="Text 140">
              <a:extLst>
                <a:ext uri="{FF2B5EF4-FFF2-40B4-BE49-F238E27FC236}">
                  <a16:creationId xmlns:a16="http://schemas.microsoft.com/office/drawing/2014/main" id="{186492C2-4D6F-DDFF-2A85-09A5806A203A}"/>
                </a:ext>
              </a:extLst>
            </p:cNvPr>
            <p:cNvSpPr/>
            <p:nvPr/>
          </p:nvSpPr>
          <p:spPr>
            <a:xfrm>
              <a:off x="971551" y="8072210"/>
              <a:ext cx="1663917" cy="25763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74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Points of strength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9" name="Shape 141">
              <a:extLst>
                <a:ext uri="{FF2B5EF4-FFF2-40B4-BE49-F238E27FC236}">
                  <a16:creationId xmlns:a16="http://schemas.microsoft.com/office/drawing/2014/main" id="{149D2EC4-C905-6E29-7A3C-61D14C76C120}"/>
                </a:ext>
              </a:extLst>
            </p:cNvPr>
            <p:cNvSpPr/>
            <p:nvPr/>
          </p:nvSpPr>
          <p:spPr>
            <a:xfrm>
              <a:off x="3178467" y="8058151"/>
              <a:ext cx="285750" cy="285750"/>
            </a:xfrm>
            <a:prstGeom prst="rect">
              <a:avLst/>
            </a:prstGeom>
            <a:solidFill>
              <a:srgbClr val="D3D3D3"/>
            </a:solidFill>
            <a:ln/>
          </p:spPr>
        </p:sp>
        <p:sp>
          <p:nvSpPr>
            <p:cNvPr id="160" name="Text 142">
              <a:extLst>
                <a:ext uri="{FF2B5EF4-FFF2-40B4-BE49-F238E27FC236}">
                  <a16:creationId xmlns:a16="http://schemas.microsoft.com/office/drawing/2014/main" id="{D09CE697-139C-5BDB-549B-B0324337D455}"/>
                </a:ext>
              </a:extLst>
            </p:cNvPr>
            <p:cNvSpPr/>
            <p:nvPr/>
          </p:nvSpPr>
          <p:spPr>
            <a:xfrm>
              <a:off x="3578517" y="8072210"/>
              <a:ext cx="1839606" cy="257635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674" dirty="0">
                  <a:solidFill>
                    <a:srgbClr val="000000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Not available/Weak</a:t>
              </a:r>
              <a:endParaRPr lang="en-US" sz="167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Text 143">
              <a:extLst>
                <a:ext uri="{FF2B5EF4-FFF2-40B4-BE49-F238E27FC236}">
                  <a16:creationId xmlns:a16="http://schemas.microsoft.com/office/drawing/2014/main" id="{73D2D1A9-D043-8B1B-6798-A023F739C168}"/>
                </a:ext>
              </a:extLst>
            </p:cNvPr>
            <p:cNvSpPr/>
            <p:nvPr/>
          </p:nvSpPr>
          <p:spPr>
            <a:xfrm>
              <a:off x="571500" y="8516993"/>
              <a:ext cx="2249014" cy="225318"/>
            </a:xfrm>
            <a:prstGeom prst="rect">
              <a:avLst/>
            </a:prstGeom>
            <a:noFill/>
            <a:ln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464" dirty="0">
                  <a:solidFill>
                    <a:srgbClr val="4B5563"/>
                  </a:solidFill>
                  <a:latin typeface="Arial" panose="020B0604020202020204" pitchFamily="34" charset="0"/>
                  <a:ea typeface="Noto Sans" pitchFamily="34" charset="-122"/>
                  <a:cs typeface="Arial" panose="020B0604020202020204" pitchFamily="34" charset="0"/>
                </a:rPr>
                <a:t> Source: Internal analysis </a:t>
              </a:r>
              <a:endParaRPr lang="en-US" sz="1464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2" name="Shape 144">
            <a:extLst>
              <a:ext uri="{FF2B5EF4-FFF2-40B4-BE49-F238E27FC236}">
                <a16:creationId xmlns:a16="http://schemas.microsoft.com/office/drawing/2014/main" id="{DAFEF46A-0986-397E-5460-93310ADABDFD}"/>
              </a:ext>
            </a:extLst>
          </p:cNvPr>
          <p:cNvSpPr/>
          <p:nvPr/>
        </p:nvSpPr>
        <p:spPr>
          <a:xfrm>
            <a:off x="13487400" y="2143126"/>
            <a:ext cx="4145007" cy="7229476"/>
          </a:xfrm>
          <a:prstGeom prst="rect">
            <a:avLst/>
          </a:prstGeom>
          <a:solidFill>
            <a:srgbClr val="E6F3FF"/>
          </a:solidFill>
          <a:ln/>
        </p:spPr>
      </p:sp>
      <p:sp>
        <p:nvSpPr>
          <p:cNvPr id="163" name="Text 145">
            <a:extLst>
              <a:ext uri="{FF2B5EF4-FFF2-40B4-BE49-F238E27FC236}">
                <a16:creationId xmlns:a16="http://schemas.microsoft.com/office/drawing/2014/main" id="{0E404512-1E05-BD20-12AD-6781E2F000B5}"/>
              </a:ext>
            </a:extLst>
          </p:cNvPr>
          <p:cNvSpPr/>
          <p:nvPr/>
        </p:nvSpPr>
        <p:spPr>
          <a:xfrm>
            <a:off x="13701713" y="2410778"/>
            <a:ext cx="2968441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Competitive Advantage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Text 146">
            <a:extLst>
              <a:ext uri="{FF2B5EF4-FFF2-40B4-BE49-F238E27FC236}">
                <a16:creationId xmlns:a16="http://schemas.microsoft.com/office/drawing/2014/main" id="{9C14F5C8-6503-EDC2-1B6B-E4C2B32F4634}"/>
              </a:ext>
            </a:extLst>
          </p:cNvPr>
          <p:cNvSpPr/>
          <p:nvPr/>
        </p:nvSpPr>
        <p:spPr>
          <a:xfrm>
            <a:off x="13701712" y="3114217"/>
            <a:ext cx="3914776" cy="51526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Your company demonstrates superior capabilities across all five categories.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Text 147">
            <a:extLst>
              <a:ext uri="{FF2B5EF4-FFF2-40B4-BE49-F238E27FC236}">
                <a16:creationId xmlns:a16="http://schemas.microsoft.com/office/drawing/2014/main" id="{1CF96A05-0DFE-928D-6D30-3965A821F55B}"/>
              </a:ext>
            </a:extLst>
          </p:cNvPr>
          <p:cNvSpPr/>
          <p:nvPr/>
        </p:nvSpPr>
        <p:spPr>
          <a:xfrm>
            <a:off x="13701713" y="4168140"/>
            <a:ext cx="1994136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Market Position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Text 148">
            <a:extLst>
              <a:ext uri="{FF2B5EF4-FFF2-40B4-BE49-F238E27FC236}">
                <a16:creationId xmlns:a16="http://schemas.microsoft.com/office/drawing/2014/main" id="{67CBD1F3-9357-791C-CF08-A576CA14BD1E}"/>
              </a:ext>
            </a:extLst>
          </p:cNvPr>
          <p:cNvSpPr/>
          <p:nvPr/>
        </p:nvSpPr>
        <p:spPr>
          <a:xfrm>
            <a:off x="13701712" y="4871577"/>
            <a:ext cx="3914776" cy="51526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Competitors show strengths in specific areas but lack comprehensive coverage.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 149">
            <a:extLst>
              <a:ext uri="{FF2B5EF4-FFF2-40B4-BE49-F238E27FC236}">
                <a16:creationId xmlns:a16="http://schemas.microsoft.com/office/drawing/2014/main" id="{38274FC8-A3DE-BF0D-BA8A-39484FF72837}"/>
              </a:ext>
            </a:extLst>
          </p:cNvPr>
          <p:cNvSpPr/>
          <p:nvPr/>
        </p:nvSpPr>
        <p:spPr>
          <a:xfrm>
            <a:off x="13701713" y="5925502"/>
            <a:ext cx="2753959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Strategic Opportunity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 150">
            <a:extLst>
              <a:ext uri="{FF2B5EF4-FFF2-40B4-BE49-F238E27FC236}">
                <a16:creationId xmlns:a16="http://schemas.microsoft.com/office/drawing/2014/main" id="{E653F9C4-392F-3E3E-3C05-596355D4905F}"/>
              </a:ext>
            </a:extLst>
          </p:cNvPr>
          <p:cNvSpPr/>
          <p:nvPr/>
        </p:nvSpPr>
        <p:spPr>
          <a:xfrm>
            <a:off x="13701712" y="6628943"/>
            <a:ext cx="3914776" cy="515269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Leverage your complete offering as a key differentiator in the marketplace.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Text 151">
            <a:extLst>
              <a:ext uri="{FF2B5EF4-FFF2-40B4-BE49-F238E27FC236}">
                <a16:creationId xmlns:a16="http://schemas.microsoft.com/office/drawing/2014/main" id="{05EE34C1-CA23-630A-A456-BA8EFFD3F37B}"/>
              </a:ext>
            </a:extLst>
          </p:cNvPr>
          <p:cNvSpPr/>
          <p:nvPr/>
        </p:nvSpPr>
        <p:spPr>
          <a:xfrm>
            <a:off x="13701713" y="7682866"/>
            <a:ext cx="2025811" cy="321948"/>
          </a:xfrm>
          <a:prstGeom prst="rect">
            <a:avLst/>
          </a:prstGeom>
          <a:noFill/>
          <a:ln/>
        </p:spPr>
        <p:txBody>
          <a:bodyPr wrap="none" lIns="0" tIns="0" rIns="0" bIns="0" rtlCol="0" anchor="ctr">
            <a:spAutoFit/>
          </a:bodyPr>
          <a:lstStyle/>
          <a:p>
            <a:r>
              <a:rPr lang="en-US" sz="2092" b="1" dirty="0">
                <a:solidFill>
                  <a:srgbClr val="003366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Customer Value</a:t>
            </a:r>
            <a:endParaRPr lang="en-US" sz="209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Text 152">
            <a:extLst>
              <a:ext uri="{FF2B5EF4-FFF2-40B4-BE49-F238E27FC236}">
                <a16:creationId xmlns:a16="http://schemas.microsoft.com/office/drawing/2014/main" id="{67D77392-3A71-192B-A16C-914EC9CE85F6}"/>
              </a:ext>
            </a:extLst>
          </p:cNvPr>
          <p:cNvSpPr/>
          <p:nvPr/>
        </p:nvSpPr>
        <p:spPr>
          <a:xfrm>
            <a:off x="13701712" y="8257488"/>
            <a:ext cx="3914776" cy="772904"/>
          </a:xfrm>
          <a:prstGeom prst="rect">
            <a:avLst/>
          </a:prstGeom>
          <a:noFill/>
          <a:ln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674" dirty="0">
                <a:solidFill>
                  <a:srgbClr val="000000"/>
                </a:solidFill>
                <a:latin typeface="Arial" panose="020B0604020202020204" pitchFamily="34" charset="0"/>
                <a:ea typeface="Noto Sans" pitchFamily="34" charset="-122"/>
                <a:cs typeface="Arial" panose="020B0604020202020204" pitchFamily="34" charset="0"/>
              </a:rPr>
              <a:t>Integrated solution reduces complexity and provides end-to-end support for customers.</a:t>
            </a:r>
            <a:endParaRPr lang="en-US" sz="1674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00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Benutzerdefiniert</PresentationFormat>
  <Paragraphs>48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Arial</vt:lpstr>
      <vt:lpstr>Georgia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Competitor Benchmark Framework</dc:title>
  <dc:creator>StrategyPunk.com</dc:creator>
  <cp:lastModifiedBy>Thomas Kriete</cp:lastModifiedBy>
  <cp:revision>43</cp:revision>
  <dcterms:created xsi:type="dcterms:W3CDTF">2006-08-16T00:00:00Z</dcterms:created>
  <dcterms:modified xsi:type="dcterms:W3CDTF">2025-09-21T14:05:22Z</dcterms:modified>
  <dc:identifier>DAFs1ugOQp4</dc:identifier>
</cp:coreProperties>
</file>